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ACA659-F432-4656-91F7-37477244CC89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328D42-DEEF-409D-AFB0-F9D1407FC99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BAD4FA-95F3-47A3-84FB-47321D370F0B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764704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latin typeface="+mj-lt"/>
              </a:rPr>
              <a:t>St. Barnabas </a:t>
            </a:r>
            <a:r>
              <a:rPr lang="en-GB" sz="2800" b="1" dirty="0">
                <a:latin typeface="+mj-lt"/>
              </a:rPr>
              <a:t>O</a:t>
            </a:r>
            <a:r>
              <a:rPr lang="en-GB" sz="2800" b="1" dirty="0" smtClean="0">
                <a:latin typeface="+mj-lt"/>
              </a:rPr>
              <a:t>nline </a:t>
            </a:r>
            <a:r>
              <a:rPr lang="en-GB" sz="2800" b="1" dirty="0">
                <a:latin typeface="+mj-lt"/>
              </a:rPr>
              <a:t>C</a:t>
            </a:r>
            <a:r>
              <a:rPr lang="en-GB" sz="2800" b="1" dirty="0" smtClean="0">
                <a:latin typeface="+mj-lt"/>
              </a:rPr>
              <a:t>hallenge - June 2020</a:t>
            </a:r>
            <a:r>
              <a:rPr lang="en-GB" sz="3200" b="1" dirty="0" smtClean="0">
                <a:latin typeface="+mj-lt"/>
              </a:rPr>
              <a:t/>
            </a:r>
            <a:br>
              <a:rPr lang="en-GB" sz="3200" b="1" dirty="0" smtClean="0">
                <a:latin typeface="+mj-lt"/>
              </a:rPr>
            </a:br>
            <a:r>
              <a:rPr lang="en-GB" sz="2800" b="1" dirty="0" smtClean="0">
                <a:latin typeface="+mj-lt"/>
              </a:rPr>
              <a:t>                               #Go2Greece</a:t>
            </a:r>
            <a:endParaRPr lang="en-GB" sz="2800" b="1" dirty="0">
              <a:latin typeface="+mj-lt"/>
            </a:endParaRP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043608" y="1988840"/>
            <a:ext cx="7056784" cy="108012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1700 miles from St. Barnabas School to Athens - the site of the original Olympic games.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0" name="AutoShape 2" descr="Image result for The acropolis 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accopol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2852936"/>
            <a:ext cx="2232248" cy="1603228"/>
          </a:xfrm>
          <a:prstGeom prst="rect">
            <a:avLst/>
          </a:prstGeom>
        </p:spPr>
      </p:pic>
      <p:pic>
        <p:nvPicPr>
          <p:cNvPr id="6" name="Picture 5" descr="st b p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883032"/>
            <a:ext cx="2448272" cy="1580388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4283968" y="3501008"/>
            <a:ext cx="90640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51520" y="4725144"/>
            <a:ext cx="8640960" cy="2052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Submit your daily miles of walking, cycling or running to see which House can reach the original Olympic games site first..</a:t>
            </a:r>
          </a:p>
          <a:p>
            <a:endParaRPr lang="en-GB" dirty="0" smtClean="0"/>
          </a:p>
          <a:p>
            <a:r>
              <a:rPr lang="en-GB" dirty="0" smtClean="0"/>
              <a:t>Email  (daveluckhurst@btinternet.com) or text (07761007685)Mr Luckhurst with your daily miles stating which House you are representing , yes. its also open to adults!</a:t>
            </a:r>
          </a:p>
          <a:p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Lets go ....................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23528" y="90872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23528" y="2348880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8" y="386104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51520" y="5229200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/>
          <p:cNvGraphicFramePr>
            <a:graphicFrameLocks noGrp="1"/>
          </p:cNvGraphicFramePr>
          <p:nvPr/>
        </p:nvGraphicFramePr>
        <p:xfrm>
          <a:off x="1403648" y="908720"/>
          <a:ext cx="60960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83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56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3510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10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/>
        </p:nvGraphicFramePr>
        <p:xfrm>
          <a:off x="1403648" y="2348880"/>
          <a:ext cx="60960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/>
        </p:nvGraphicFramePr>
        <p:xfrm>
          <a:off x="1403648" y="3861048"/>
          <a:ext cx="6048672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467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7" name="5-Point Star 36"/>
          <p:cNvSpPr/>
          <p:nvPr/>
        </p:nvSpPr>
        <p:spPr>
          <a:xfrm>
            <a:off x="7596336" y="836712"/>
            <a:ext cx="1296144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graphicFrame>
        <p:nvGraphicFramePr>
          <p:cNvPr id="38" name="Table 37"/>
          <p:cNvGraphicFramePr>
            <a:graphicFrameLocks noGrp="1"/>
          </p:cNvGraphicFramePr>
          <p:nvPr/>
        </p:nvGraphicFramePr>
        <p:xfrm>
          <a:off x="1403648" y="5301208"/>
          <a:ext cx="6048672" cy="1227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467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9" name="5-Point Star 38"/>
          <p:cNvSpPr/>
          <p:nvPr/>
        </p:nvSpPr>
        <p:spPr>
          <a:xfrm>
            <a:off x="7524328" y="5157192"/>
            <a:ext cx="1368152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0" name="5-Point Star 39"/>
          <p:cNvSpPr/>
          <p:nvPr/>
        </p:nvSpPr>
        <p:spPr>
          <a:xfrm>
            <a:off x="7524328" y="3645024"/>
            <a:ext cx="1368152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1" name="5-Point Star 40"/>
          <p:cNvSpPr/>
          <p:nvPr/>
        </p:nvSpPr>
        <p:spPr>
          <a:xfrm>
            <a:off x="7596336" y="2204864"/>
            <a:ext cx="1296144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1520" y="1628801"/>
            <a:ext cx="11521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  </a:t>
            </a:r>
            <a:r>
              <a:rPr lang="en-GB" dirty="0" smtClean="0"/>
              <a:t>Disciples</a:t>
            </a:r>
            <a:endParaRPr lang="en-GB" dirty="0"/>
          </a:p>
        </p:txBody>
      </p:sp>
      <p:sp>
        <p:nvSpPr>
          <p:cNvPr id="44" name="TextBox 43"/>
          <p:cNvSpPr txBox="1"/>
          <p:nvPr/>
        </p:nvSpPr>
        <p:spPr>
          <a:xfrm>
            <a:off x="323528" y="328498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Angels</a:t>
            </a:r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323528" y="47971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Saints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179512" y="62373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Kingdom</a:t>
            </a:r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2267744" y="0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Mileage progression chart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3">
      <a:dk1>
        <a:sysClr val="windowText" lastClr="000000"/>
      </a:dk1>
      <a:lt1>
        <a:sysClr val="window" lastClr="FFFFFF"/>
      </a:lt1>
      <a:dk2>
        <a:srgbClr val="B4ECFC"/>
      </a:dk2>
      <a:lt2>
        <a:srgbClr val="5FF2CA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224</Words>
  <Application>Microsoft Office PowerPoint</Application>
  <PresentationFormat>On-screen Show (4:3)</PresentationFormat>
  <Paragraphs>84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Constantia</vt:lpstr>
      <vt:lpstr>Wingdings 2</vt:lpstr>
      <vt:lpstr>Flow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 Luckhurst</dc:creator>
  <cp:lastModifiedBy>Philipa Traviss</cp:lastModifiedBy>
  <cp:revision>23</cp:revision>
  <dcterms:created xsi:type="dcterms:W3CDTF">2020-05-13T08:18:48Z</dcterms:created>
  <dcterms:modified xsi:type="dcterms:W3CDTF">2020-05-27T11:23:55Z</dcterms:modified>
</cp:coreProperties>
</file>