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notesMasterIdLst>
    <p:notesMasterId r:id="rId4"/>
  </p:notesMasterIdLst>
  <p:handoutMasterIdLst>
    <p:handoutMasterId r:id="rId5"/>
  </p:handoutMasterIdLst>
  <p:sldIdLst>
    <p:sldId id="263" r:id="rId2"/>
    <p:sldId id="264" r:id="rId3"/>
  </p:sldIdLst>
  <p:sldSz cx="9144000" cy="6858000" type="screen4x3"/>
  <p:notesSz cx="666908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E031CB-3530-4D59-9403-084B5708E49F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8FAC8D-92BB-4936-9844-C4041C06F5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0481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EDFBBB-A694-476E-976A-71F9E9D39F2C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15153"/>
            <a:ext cx="533527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04F63E-B8F6-4C9C-BF16-C32AD1D182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7559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84414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DB74D-14B4-414A-8779-3E94C67EE4B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AD4DD-392B-42DB-9BE1-3C1D5D7761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6509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DB74D-14B4-414A-8779-3E94C67EE4B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AD4DD-392B-42DB-9BE1-3C1D5D7761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47766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DB74D-14B4-414A-8779-3E94C67EE4B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AD4DD-392B-42DB-9BE1-3C1D5D7761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509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DB74D-14B4-414A-8779-3E94C67EE4B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AD4DD-392B-42DB-9BE1-3C1D5D7761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881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DB74D-14B4-414A-8779-3E94C67EE4B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AD4DD-392B-42DB-9BE1-3C1D5D7761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36009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DB74D-14B4-414A-8779-3E94C67EE4B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AD4DD-392B-42DB-9BE1-3C1D5D7761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277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DB74D-14B4-414A-8779-3E94C67EE4B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AD4DD-392B-42DB-9BE1-3C1D5D7761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047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DB74D-14B4-414A-8779-3E94C67EE4B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AD4DD-392B-42DB-9BE1-3C1D5D7761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4734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DB74D-14B4-414A-8779-3E94C67EE4B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AD4DD-392B-42DB-9BE1-3C1D5D7761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6552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DB74D-14B4-414A-8779-3E94C67EE4B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AD4DD-392B-42DB-9BE1-3C1D5D7761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41573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DB74D-14B4-414A-8779-3E94C67EE4B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AD4DD-392B-42DB-9BE1-3C1D5D7761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289034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DB74D-14B4-414A-8779-3E94C67EE4B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AD4DD-392B-42DB-9BE1-3C1D5D7761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04990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DB74D-14B4-414A-8779-3E94C67EE4B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AD4DD-392B-42DB-9BE1-3C1D5D7761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727076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DB74D-14B4-414A-8779-3E94C67EE4B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AD4DD-392B-42DB-9BE1-3C1D5D7761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85814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DB74D-14B4-414A-8779-3E94C67EE4B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AD4DD-392B-42DB-9BE1-3C1D5D7761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40024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DB74D-14B4-414A-8779-3E94C67EE4B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AD4DD-392B-42DB-9BE1-3C1D5D7761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9821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7DB74D-14B4-414A-8779-3E94C67EE4B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29/06/2020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40AD4DD-392B-42DB-9BE1-3C1D5D7761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807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3151495" y="548680"/>
            <a:ext cx="2962672" cy="792088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n-GB" sz="4800" b="1" dirty="0" smtClean="0"/>
              <a:t>Setting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827584" y="1556792"/>
            <a:ext cx="3888432" cy="424847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2600" dirty="0" smtClean="0"/>
              <a:t>When you write about a setting, you need to make sure you use lots of description so a reader can picture themselves there.</a:t>
            </a:r>
          </a:p>
          <a:p>
            <a:pPr>
              <a:buNone/>
            </a:pPr>
            <a:endParaRPr lang="en-GB" sz="2600" dirty="0" smtClean="0"/>
          </a:p>
          <a:p>
            <a:r>
              <a:rPr lang="en-GB" sz="2600" dirty="0" smtClean="0"/>
              <a:t>Effective descriptions appeal to the senses.</a:t>
            </a:r>
          </a:p>
        </p:txBody>
      </p:sp>
      <p:pic>
        <p:nvPicPr>
          <p:cNvPr id="6" name="Picture 2" descr="http://3.bp.blogspot.com/_mD3jinJ3a1k/SKr2cA4isWI/AAAAAAAABAc/1g0LfsTXgKs/s400/5-sens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772816"/>
            <a:ext cx="3603134" cy="3422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3463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346657"/>
            <a:ext cx="81331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B050"/>
                </a:solidFill>
              </a:rPr>
              <a:t>One morning there was a different smell in the air</a:t>
            </a:r>
            <a:r>
              <a:rPr lang="en-GB" sz="2000" b="1" dirty="0">
                <a:solidFill>
                  <a:prstClr val="black"/>
                </a:solidFill>
              </a:rPr>
              <a:t>, and the ship was moving oddly, with a brisker rocking from side to side instead of the plunging and soaring.  </a:t>
            </a:r>
            <a:r>
              <a:rPr lang="en-GB" sz="2000" b="1" dirty="0" err="1">
                <a:solidFill>
                  <a:prstClr val="black"/>
                </a:solidFill>
              </a:rPr>
              <a:t>Lyra</a:t>
            </a:r>
            <a:r>
              <a:rPr lang="en-GB" sz="2000" b="1" dirty="0">
                <a:solidFill>
                  <a:prstClr val="black"/>
                </a:solidFill>
              </a:rPr>
              <a:t> was on deck a minute after she woke up, </a:t>
            </a:r>
            <a:r>
              <a:rPr lang="en-GB" sz="2000" b="1" dirty="0">
                <a:solidFill>
                  <a:srgbClr val="0070C0"/>
                </a:solidFill>
              </a:rPr>
              <a:t>gazing greedily at the land: such a strange sight, after all that water, </a:t>
            </a:r>
            <a:r>
              <a:rPr lang="en-GB" sz="2000" b="1" dirty="0">
                <a:solidFill>
                  <a:prstClr val="black"/>
                </a:solidFill>
              </a:rPr>
              <a:t>for though they had only been at sea a few days, </a:t>
            </a:r>
            <a:r>
              <a:rPr lang="en-GB" sz="2000" b="1" dirty="0" err="1">
                <a:solidFill>
                  <a:prstClr val="black"/>
                </a:solidFill>
              </a:rPr>
              <a:t>Lyra</a:t>
            </a:r>
            <a:r>
              <a:rPr lang="en-GB" sz="2000" b="1" dirty="0">
                <a:solidFill>
                  <a:prstClr val="black"/>
                </a:solidFill>
              </a:rPr>
              <a:t> felt as if they’d been on the ocean for months.  </a:t>
            </a:r>
            <a:r>
              <a:rPr lang="en-GB" sz="2000" b="1" dirty="0">
                <a:solidFill>
                  <a:srgbClr val="0070C0"/>
                </a:solidFill>
              </a:rPr>
              <a:t>Directly ahead of the ship</a:t>
            </a:r>
            <a:r>
              <a:rPr lang="en-GB" sz="2000" b="1" dirty="0">
                <a:solidFill>
                  <a:prstClr val="black"/>
                </a:solidFill>
              </a:rPr>
              <a:t> </a:t>
            </a:r>
            <a:r>
              <a:rPr lang="en-GB" sz="2000" b="1" dirty="0">
                <a:solidFill>
                  <a:srgbClr val="0070C0"/>
                </a:solidFill>
              </a:rPr>
              <a:t>a mountain rose, green-flanked and snow capped, and a little town and harbour lay below it: wooden houses with steep roofs, an oratory spire, cranes in the harbour, and </a:t>
            </a:r>
            <a:r>
              <a:rPr lang="en-GB" sz="2000" b="1" dirty="0">
                <a:solidFill>
                  <a:srgbClr val="F636E8"/>
                </a:solidFill>
              </a:rPr>
              <a:t>clouds of gulls wheeling and crying</a:t>
            </a:r>
            <a:r>
              <a:rPr lang="en-GB" sz="2000" b="1" dirty="0">
                <a:solidFill>
                  <a:srgbClr val="C00000"/>
                </a:solidFill>
              </a:rPr>
              <a:t>.  </a:t>
            </a:r>
            <a:r>
              <a:rPr lang="en-GB" sz="2000" b="1" dirty="0">
                <a:solidFill>
                  <a:srgbClr val="00B050"/>
                </a:solidFill>
              </a:rPr>
              <a:t>The smell was of fish, but mixed with it came land smells too: pine-resin and earth and something animal and musky, and something else that was cold and blank and wild: it might have been snow.  It was the smell of the North.</a:t>
            </a:r>
          </a:p>
          <a:p>
            <a:r>
              <a:rPr lang="en-GB" sz="2000" b="1" dirty="0">
                <a:solidFill>
                  <a:prstClr val="black"/>
                </a:solidFill>
              </a:rPr>
              <a:t>	</a:t>
            </a:r>
            <a:endParaRPr lang="en-GB" sz="2000" b="1" dirty="0">
              <a:solidFill>
                <a:srgbClr val="00B05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4293096"/>
            <a:ext cx="53285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</a:rPr>
              <a:t>Seals frisked around the ship, showing their clown-faces above the water before sinking back without a splash.  </a:t>
            </a:r>
            <a:r>
              <a:rPr lang="en-GB" sz="2000" b="1" dirty="0">
                <a:solidFill>
                  <a:srgbClr val="7030A0"/>
                </a:solidFill>
              </a:rPr>
              <a:t>The wind that lifted spray off the white-capped waves was monstrously cold, and searched out every gap in </a:t>
            </a:r>
            <a:r>
              <a:rPr lang="en-GB" sz="2000" b="1" dirty="0" err="1">
                <a:solidFill>
                  <a:srgbClr val="7030A0"/>
                </a:solidFill>
              </a:rPr>
              <a:t>Lyra’s</a:t>
            </a:r>
            <a:r>
              <a:rPr lang="en-GB" sz="2000" b="1" dirty="0">
                <a:solidFill>
                  <a:srgbClr val="7030A0"/>
                </a:solidFill>
              </a:rPr>
              <a:t> </a:t>
            </a:r>
            <a:r>
              <a:rPr lang="en-GB" sz="2000" b="1" dirty="0" err="1">
                <a:solidFill>
                  <a:srgbClr val="7030A0"/>
                </a:solidFill>
              </a:rPr>
              <a:t>wolfskin</a:t>
            </a:r>
            <a:r>
              <a:rPr lang="en-GB" sz="2000" b="1" dirty="0">
                <a:solidFill>
                  <a:srgbClr val="7030A0"/>
                </a:solidFill>
              </a:rPr>
              <a:t>.</a:t>
            </a:r>
          </a:p>
          <a:p>
            <a:endParaRPr lang="en-GB" sz="2000" b="1" dirty="0">
              <a:solidFill>
                <a:prstClr val="black"/>
              </a:solidFill>
            </a:endParaRPr>
          </a:p>
        </p:txBody>
      </p:sp>
      <p:pic>
        <p:nvPicPr>
          <p:cNvPr id="23556" name="Picture 4" descr="http://www.istockphoto.com/file_thumbview_approve/7938700/2/istockphoto_7938700-five-senses-icon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8623" y="4168865"/>
            <a:ext cx="2636104" cy="26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062070" y="3879790"/>
            <a:ext cx="860009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0070C0"/>
                </a:solidFill>
              </a:rPr>
              <a:t>SIGHT</a:t>
            </a:r>
            <a:endParaRPr lang="en-GB" b="1" dirty="0">
              <a:solidFill>
                <a:prstClr val="black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542008" y="3887734"/>
            <a:ext cx="1156166" cy="369332"/>
          </a:xfrm>
          <a:prstGeom prst="rect">
            <a:avLst/>
          </a:prstGeom>
          <a:ln>
            <a:solidFill>
              <a:srgbClr val="F636E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F636E8"/>
                </a:solidFill>
              </a:rPr>
              <a:t>HEARING</a:t>
            </a:r>
            <a:endParaRPr lang="en-GB" b="1" dirty="0">
              <a:solidFill>
                <a:srgbClr val="F636E8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922079" y="4725144"/>
            <a:ext cx="860009" cy="369332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7030A0"/>
                </a:solidFill>
              </a:rPr>
              <a:t>TOUCH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936865" y="5478137"/>
            <a:ext cx="860009" cy="369332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F79646">
                    <a:lumMod val="75000"/>
                  </a:srgbClr>
                </a:solidFill>
              </a:rPr>
              <a:t>TASTE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773379" y="5486917"/>
            <a:ext cx="860009" cy="369332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00B050"/>
                </a:solidFill>
              </a:rPr>
              <a:t>SMELL</a:t>
            </a:r>
          </a:p>
        </p:txBody>
      </p:sp>
    </p:spTree>
    <p:extLst>
      <p:ext uri="{BB962C8B-B14F-4D97-AF65-F5344CB8AC3E}">
        <p14:creationId xmlns:p14="http://schemas.microsoft.com/office/powerpoint/2010/main" val="876896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458</TotalTime>
  <Words>260</Words>
  <Application>Microsoft Office PowerPoint</Application>
  <PresentationFormat>On-screen Show (4:3)</PresentationFormat>
  <Paragraphs>12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Trebuchet MS</vt:lpstr>
      <vt:lpstr>Wingdings 3</vt:lpstr>
      <vt:lpstr>Facet</vt:lpstr>
      <vt:lpstr>Setting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</dc:creator>
  <cp:lastModifiedBy>Sarah Barter</cp:lastModifiedBy>
  <cp:revision>12</cp:revision>
  <cp:lastPrinted>2015-06-18T07:49:23Z</cp:lastPrinted>
  <dcterms:created xsi:type="dcterms:W3CDTF">2012-08-07T10:56:12Z</dcterms:created>
  <dcterms:modified xsi:type="dcterms:W3CDTF">2020-06-29T13:02:40Z</dcterms:modified>
</cp:coreProperties>
</file>