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75" r:id="rId4"/>
    <p:sldId id="276" r:id="rId5"/>
  </p:sldIdLst>
  <p:sldSz cx="9144000" cy="6858000" type="screen4x3"/>
  <p:notesSz cx="6858000" cy="9144000"/>
  <p:embeddedFontLst>
    <p:embeddedFont>
      <p:font typeface="Twinkl" panose="020B0604020202020204" charset="0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11743A"/>
    <a:srgbClr val="689429"/>
    <a:srgbClr val="85BD33"/>
    <a:srgbClr val="BAD46E"/>
    <a:srgbClr val="007AC2"/>
    <a:srgbClr val="F9B617"/>
    <a:srgbClr val="47B2E6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97916" y="2708949"/>
            <a:ext cx="3887976" cy="525886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ctr"/>
            <a:r>
              <a:rPr lang="en-GB" sz="2000" dirty="0"/>
              <a:t>light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553" y="1540866"/>
            <a:ext cx="3082339" cy="12358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8108" y="1871122"/>
            <a:ext cx="3027784" cy="525886"/>
          </a:xfrm>
          <a:prstGeom prst="rect">
            <a:avLst/>
          </a:prstGeom>
          <a:solidFill>
            <a:srgbClr val="BAD4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 Plant Needs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58108" y="3505498"/>
            <a:ext cx="3804086" cy="525886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/>
            <a:r>
              <a:rPr lang="en-GB" sz="2000" dirty="0"/>
              <a:t>  water</a:t>
            </a:r>
          </a:p>
        </p:txBody>
      </p:sp>
      <p:sp>
        <p:nvSpPr>
          <p:cNvPr id="9" name="Rectangle 8"/>
          <p:cNvSpPr/>
          <p:nvPr/>
        </p:nvSpPr>
        <p:spPr>
          <a:xfrm>
            <a:off x="3058108" y="5180176"/>
            <a:ext cx="3027784" cy="525886"/>
          </a:xfrm>
          <a:prstGeom prst="rect">
            <a:avLst/>
          </a:prstGeom>
          <a:solidFill>
            <a:srgbClr val="00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warmth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605" y="4118228"/>
            <a:ext cx="2195260" cy="9497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34" y="1871122"/>
            <a:ext cx="2121774" cy="21217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903" y="3067722"/>
            <a:ext cx="2029447" cy="161488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58108" y="4342837"/>
            <a:ext cx="3027784" cy="525886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nutrients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7" grpId="0" animBg="1"/>
      <p:bldP spid="9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Why Does it Need Them?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569339"/>
            <a:ext cx="7632700" cy="525886"/>
          </a:xfrm>
          <a:prstGeom prst="rect">
            <a:avLst/>
          </a:prstGeom>
          <a:solidFill>
            <a:srgbClr val="BAD4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seed is not </a:t>
            </a:r>
            <a:r>
              <a:rPr lang="en-GB" sz="2000" b="1" dirty="0"/>
              <a:t>warm</a:t>
            </a:r>
            <a:r>
              <a:rPr lang="en-GB" sz="2000" dirty="0"/>
              <a:t> enough, it will not germinate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372209"/>
            <a:ext cx="7632700" cy="525886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Germination is when the seed starts to sprout in to a plant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175079"/>
            <a:ext cx="7632700" cy="833663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plant does not have enough </a:t>
            </a:r>
            <a:r>
              <a:rPr lang="en-GB" sz="2000" b="1" dirty="0"/>
              <a:t>light</a:t>
            </a:r>
            <a:r>
              <a:rPr lang="en-GB" sz="2000" dirty="0"/>
              <a:t>, it will grow to be tall and flimsy as it searches for light. It will probably die.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4285725"/>
            <a:ext cx="7632700" cy="833663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plant is not </a:t>
            </a:r>
            <a:r>
              <a:rPr lang="en-GB" sz="2000" b="1" dirty="0"/>
              <a:t>watered</a:t>
            </a:r>
            <a:r>
              <a:rPr lang="en-GB" sz="2000" dirty="0"/>
              <a:t> enough, its stem will be fragile and have very dry leaves. It will eventually die.</a:t>
            </a:r>
          </a:p>
        </p:txBody>
      </p:sp>
    </p:spTree>
    <p:extLst>
      <p:ext uri="{BB962C8B-B14F-4D97-AF65-F5344CB8AC3E}">
        <p14:creationId xmlns:p14="http://schemas.microsoft.com/office/powerpoint/2010/main" val="380027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Parts of a Plant Do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790" y="1407573"/>
            <a:ext cx="2077811" cy="383101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3229761" y="3607266"/>
            <a:ext cx="889233" cy="344098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783252" y="3138247"/>
            <a:ext cx="1240810" cy="217648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847127" y="2548300"/>
            <a:ext cx="2206304" cy="1326105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stem</a:t>
            </a:r>
            <a:r>
              <a:rPr lang="en-GB" dirty="0"/>
              <a:t> transports water and nutrients to all parts of the plant.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571514"/>
            <a:ext cx="2700614" cy="1880103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leaves</a:t>
            </a:r>
            <a:r>
              <a:rPr lang="en-GB" dirty="0"/>
              <a:t> use a process called </a:t>
            </a:r>
            <a:r>
              <a:rPr lang="en-GB" b="1" dirty="0"/>
              <a:t>photosynthesis</a:t>
            </a:r>
            <a:r>
              <a:rPr lang="en-GB" dirty="0"/>
              <a:t> to produce food for the plant. They use </a:t>
            </a:r>
            <a:r>
              <a:rPr lang="en-GB" b="1" dirty="0"/>
              <a:t>light, water and carbon dioxide</a:t>
            </a:r>
            <a:r>
              <a:rPr lang="en-GB" dirty="0"/>
              <a:t> to do this.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4667136" y="5030712"/>
            <a:ext cx="79695" cy="382200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51751" y="5320718"/>
            <a:ext cx="5840498" cy="772107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roots</a:t>
            </a:r>
            <a:r>
              <a:rPr lang="en-GB" dirty="0"/>
              <a:t> take up water and nutrients from the soil. </a:t>
            </a:r>
            <a:br>
              <a:rPr lang="en-GB" dirty="0"/>
            </a:br>
            <a:r>
              <a:rPr lang="en-GB" dirty="0"/>
              <a:t>They also keep the plant in the ground.</a:t>
            </a:r>
          </a:p>
        </p:txBody>
      </p:sp>
    </p:spTree>
    <p:extLst>
      <p:ext uri="{BB962C8B-B14F-4D97-AF65-F5344CB8AC3E}">
        <p14:creationId xmlns:p14="http://schemas.microsoft.com/office/powerpoint/2010/main" val="395132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131</TotalTime>
  <Words>158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Twinkl</vt:lpstr>
      <vt:lpstr>Arial</vt:lpstr>
      <vt:lpstr>Calibri</vt:lpstr>
      <vt:lpstr>Office Theme</vt:lpstr>
      <vt:lpstr>PowerPoint Presentation</vt:lpstr>
      <vt:lpstr>What a Plant Needs</vt:lpstr>
      <vt:lpstr>Why Does it Need Them?</vt:lpstr>
      <vt:lpstr>What Parts of a Plant 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Samantha Pring</cp:lastModifiedBy>
  <cp:revision>9</cp:revision>
  <dcterms:created xsi:type="dcterms:W3CDTF">2020-04-01T01:33:28Z</dcterms:created>
  <dcterms:modified xsi:type="dcterms:W3CDTF">2020-06-12T10:12:50Z</dcterms:modified>
</cp:coreProperties>
</file>