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4"/>
  </p:notesMasterIdLst>
  <p:sldIdLst>
    <p:sldId id="256" r:id="rId2"/>
    <p:sldId id="257" r:id="rId3"/>
  </p:sldIdLst>
  <p:sldSz cx="10691813" cy="7559675"/>
  <p:notesSz cx="6799263" cy="9929813"/>
  <p:embeddedFontLst>
    <p:embeddedFont>
      <p:font typeface="Quicksand" panose="020B0604020202020204" charset="0"/>
      <p:regular r:id="rId5"/>
      <p:bold r:id="rId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381">
          <p15:clr>
            <a:srgbClr val="A4A3A4"/>
          </p15:clr>
        </p15:guide>
        <p15:guide id="2" pos="336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A410325-9FDE-477F-95E3-B821D848B9D7}">
  <a:tblStyle styleId="{9A410325-9FDE-477F-95E3-B821D848B9D7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1"/>
    <p:restoredTop sz="94674"/>
  </p:normalViewPr>
  <p:slideViewPr>
    <p:cSldViewPr snapToGrid="0">
      <p:cViewPr varScale="1">
        <p:scale>
          <a:sx n="62" d="100"/>
          <a:sy n="62" d="100"/>
        </p:scale>
        <p:origin x="1326" y="72"/>
      </p:cViewPr>
      <p:guideLst>
        <p:guide orient="horz" pos="2381"/>
        <p:guide pos="336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2.fntdata"/><Relationship Id="rId5" Type="http://schemas.openxmlformats.org/officeDocument/2006/relationships/font" Target="fonts/font1.fntdata"/><Relationship Id="rId10" Type="http://schemas.openxmlformats.org/officeDocument/2006/relationships/tableStyles" Target="tableStyles.xml"/><Relationship Id="rId4" Type="http://schemas.openxmlformats.org/officeDocument/2006/relationships/notesMaster" Target="notesMasters/notesMaster1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833438" y="636588"/>
            <a:ext cx="4502150" cy="31845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16817" y="4033848"/>
            <a:ext cx="4934534" cy="38215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3791" tIns="83791" rIns="83791" bIns="83791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illustrations/males-3d-model-isolated-3d-model-2364348/" TargetMode="External"/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5f188853d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33438" y="636588"/>
            <a:ext cx="4502150" cy="31845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5f188853d0_0_0:notes"/>
          <p:cNvSpPr txBox="1">
            <a:spLocks noGrp="1"/>
          </p:cNvSpPr>
          <p:nvPr>
            <p:ph type="body" idx="1"/>
          </p:nvPr>
        </p:nvSpPr>
        <p:spPr>
          <a:xfrm>
            <a:off x="616817" y="4033848"/>
            <a:ext cx="4934534" cy="3821540"/>
          </a:xfrm>
          <a:prstGeom prst="rect">
            <a:avLst/>
          </a:prstGeom>
        </p:spPr>
        <p:txBody>
          <a:bodyPr spcFirstLastPara="1" wrap="square" lIns="83791" tIns="83791" rIns="83791" bIns="83791" anchor="t" anchorCtr="0">
            <a:noAutofit/>
          </a:bodyPr>
          <a:lstStyle/>
          <a:p>
            <a:pPr marL="0" indent="0">
              <a:buNone/>
            </a:pP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Updated: 1/7/2021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indent="0">
              <a:buClr>
                <a:schemeClr val="dk1"/>
              </a:buClr>
              <a:buNone/>
            </a:pPr>
            <a:r>
              <a:rPr lang="en-GB" sz="9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Image credit: </a:t>
            </a:r>
            <a:r>
              <a:rPr lang="en-GB" sz="900" u="sng">
                <a:solidFill>
                  <a:srgbClr val="0097A7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https://pixabay.com/illustrations/males-3d-model-isolated-3d-model-2364348/</a:t>
            </a:r>
            <a:r>
              <a:rPr lang="en-GB" sz="900">
                <a:solidFill>
                  <a:schemeClr val="dk1"/>
                </a:solidFill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gb1d7e6e932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833438" y="636588"/>
            <a:ext cx="4502150" cy="31845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0" name="Google Shape;80;gb1d7e6e932_0_0:notes"/>
          <p:cNvSpPr txBox="1">
            <a:spLocks noGrp="1"/>
          </p:cNvSpPr>
          <p:nvPr>
            <p:ph type="body" idx="1"/>
          </p:nvPr>
        </p:nvSpPr>
        <p:spPr>
          <a:xfrm>
            <a:off x="616817" y="4033848"/>
            <a:ext cx="4934534" cy="3821540"/>
          </a:xfrm>
          <a:prstGeom prst="rect">
            <a:avLst/>
          </a:prstGeom>
        </p:spPr>
        <p:txBody>
          <a:bodyPr spcFirstLastPara="1" wrap="square" lIns="83791" tIns="83791" rIns="83791" bIns="83791" anchor="t" anchorCtr="0">
            <a:noAutofit/>
          </a:bodyPr>
          <a:lstStyle/>
          <a:p>
            <a:pPr marL="0" indent="0"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64478" y="1094388"/>
            <a:ext cx="9963000" cy="3016800"/>
          </a:xfrm>
          <a:prstGeom prst="rect">
            <a:avLst/>
          </a:prstGeom>
        </p:spPr>
        <p:txBody>
          <a:bodyPr spcFirstLastPara="1" wrap="square" lIns="113750" tIns="113750" rIns="113750" bIns="1137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1pPr>
            <a:lvl2pPr lvl="1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2pPr>
            <a:lvl3pPr lvl="2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3pPr>
            <a:lvl4pPr lvl="3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4pPr>
            <a:lvl5pPr lvl="4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5pPr>
            <a:lvl6pPr lvl="5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6pPr>
            <a:lvl7pPr lvl="6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7pPr>
            <a:lvl8pPr lvl="7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8pPr>
            <a:lvl9pPr lvl="8" algn="ctr">
              <a:spcBef>
                <a:spcPts val="0"/>
              </a:spcBef>
              <a:spcAft>
                <a:spcPts val="0"/>
              </a:spcAft>
              <a:buSzPts val="6500"/>
              <a:buNone/>
              <a:defRPr sz="65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64468" y="4165643"/>
            <a:ext cx="9963000" cy="11649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500"/>
              <a:buNone/>
              <a:defRPr sz="35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64468" y="3161354"/>
            <a:ext cx="9963000" cy="12372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1pPr>
            <a:lvl2pPr lvl="1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2pPr>
            <a:lvl3pPr lvl="2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3pPr>
            <a:lvl4pPr lvl="3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4pPr>
            <a:lvl5pPr lvl="4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5pPr>
            <a:lvl6pPr lvl="5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6pPr>
            <a:lvl7pPr lvl="6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7pPr>
            <a:lvl8pPr lvl="7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8pPr>
            <a:lvl9pPr lvl="8" algn="ctr">
              <a:spcBef>
                <a:spcPts val="0"/>
              </a:spcBef>
              <a:spcAft>
                <a:spcPts val="0"/>
              </a:spcAft>
              <a:buSzPts val="4500"/>
              <a:buNone/>
              <a:defRPr sz="45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marL="457200" lvl="0" indent="-3683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36550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200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200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200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200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2000"/>
              </a:spcBef>
              <a:spcAft>
                <a:spcPts val="200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4677000" cy="50214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5650483" y="1693927"/>
            <a:ext cx="4677000" cy="50214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marL="457200" lvl="0" indent="-336550">
              <a:spcBef>
                <a:spcPts val="0"/>
              </a:spcBef>
              <a:spcAft>
                <a:spcPts val="0"/>
              </a:spcAft>
              <a:buSzPts val="1700"/>
              <a:buChar char="●"/>
              <a:defRPr sz="17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5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64468" y="816630"/>
            <a:ext cx="3283500" cy="1110600"/>
          </a:xfrm>
          <a:prstGeom prst="rect">
            <a:avLst/>
          </a:prstGeom>
        </p:spPr>
        <p:txBody>
          <a:bodyPr spcFirstLastPara="1" wrap="square" lIns="113750" tIns="113750" rIns="113750" bIns="113750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64468" y="2042457"/>
            <a:ext cx="3283500" cy="46731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marL="457200" lvl="0" indent="-323850">
              <a:spcBef>
                <a:spcPts val="0"/>
              </a:spcBef>
              <a:spcAft>
                <a:spcPts val="0"/>
              </a:spcAft>
              <a:buSzPts val="1500"/>
              <a:buChar char="●"/>
              <a:defRPr sz="1500"/>
            </a:lvl1pPr>
            <a:lvl2pPr marL="914400" lvl="1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2pPr>
            <a:lvl3pPr marL="1371600" lvl="2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3pPr>
            <a:lvl4pPr marL="1828800" lvl="3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4pPr>
            <a:lvl5pPr marL="2286000" lvl="4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5pPr>
            <a:lvl6pPr marL="2743200" lvl="5" indent="-323850">
              <a:spcBef>
                <a:spcPts val="2000"/>
              </a:spcBef>
              <a:spcAft>
                <a:spcPts val="0"/>
              </a:spcAft>
              <a:buSzPts val="1500"/>
              <a:buChar char="■"/>
              <a:defRPr sz="1500"/>
            </a:lvl6pPr>
            <a:lvl7pPr marL="3200400" lvl="6" indent="-323850">
              <a:spcBef>
                <a:spcPts val="2000"/>
              </a:spcBef>
              <a:spcAft>
                <a:spcPts val="0"/>
              </a:spcAft>
              <a:buSzPts val="1500"/>
              <a:buChar char="●"/>
              <a:defRPr sz="1500"/>
            </a:lvl7pPr>
            <a:lvl8pPr marL="3657600" lvl="7" indent="-323850">
              <a:spcBef>
                <a:spcPts val="2000"/>
              </a:spcBef>
              <a:spcAft>
                <a:spcPts val="0"/>
              </a:spcAft>
              <a:buSzPts val="1500"/>
              <a:buChar char="○"/>
              <a:defRPr sz="1500"/>
            </a:lvl8pPr>
            <a:lvl9pPr marL="4114800" lvl="8" indent="-323850">
              <a:spcBef>
                <a:spcPts val="2000"/>
              </a:spcBef>
              <a:spcAft>
                <a:spcPts val="2000"/>
              </a:spcAft>
              <a:buSzPts val="1500"/>
              <a:buChar char="■"/>
              <a:defRPr sz="15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573245" y="661638"/>
            <a:ext cx="7445700" cy="60126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5346000" y="-184"/>
            <a:ext cx="5346000" cy="7560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13750" tIns="113750" rIns="113750" bIns="11375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310447" y="1812541"/>
            <a:ext cx="4730100" cy="2178600"/>
          </a:xfrm>
          <a:prstGeom prst="rect">
            <a:avLst/>
          </a:prstGeom>
        </p:spPr>
        <p:txBody>
          <a:bodyPr spcFirstLastPara="1" wrap="square" lIns="113750" tIns="113750" rIns="113750" bIns="1137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310447" y="4120005"/>
            <a:ext cx="4730100" cy="18153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600"/>
              <a:buNone/>
              <a:defRPr sz="26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5775715" y="1064257"/>
            <a:ext cx="4486500" cy="54312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marL="457200" lvl="0" indent="-368300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36550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>
              <a:spcBef>
                <a:spcPts val="200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>
              <a:spcBef>
                <a:spcPts val="200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>
              <a:spcBef>
                <a:spcPts val="200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>
              <a:spcBef>
                <a:spcPts val="200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>
              <a:spcBef>
                <a:spcPts val="2000"/>
              </a:spcBef>
              <a:spcAft>
                <a:spcPts val="200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64468" y="6218168"/>
            <a:ext cx="7014300" cy="8895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64468" y="1625801"/>
            <a:ext cx="9963000" cy="2886000"/>
          </a:xfrm>
          <a:prstGeom prst="rect">
            <a:avLst/>
          </a:prstGeom>
        </p:spPr>
        <p:txBody>
          <a:bodyPr spcFirstLastPara="1" wrap="square" lIns="113750" tIns="113750" rIns="113750" bIns="113750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1pPr>
            <a:lvl2pPr lvl="1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2pPr>
            <a:lvl3pPr lvl="2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3pPr>
            <a:lvl4pPr lvl="3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4pPr>
            <a:lvl5pPr lvl="4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5pPr>
            <a:lvl6pPr lvl="5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6pPr>
            <a:lvl7pPr lvl="6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7pPr>
            <a:lvl8pPr lvl="7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8pPr>
            <a:lvl9pPr lvl="8" algn="ctr">
              <a:spcBef>
                <a:spcPts val="0"/>
              </a:spcBef>
              <a:spcAft>
                <a:spcPts val="0"/>
              </a:spcAft>
              <a:buSzPts val="14900"/>
              <a:buNone/>
              <a:defRPr sz="149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64468" y="4633192"/>
            <a:ext cx="9963000" cy="1911900"/>
          </a:xfrm>
          <a:prstGeom prst="rect">
            <a:avLst/>
          </a:prstGeom>
        </p:spPr>
        <p:txBody>
          <a:bodyPr spcFirstLastPara="1" wrap="square" lIns="113750" tIns="113750" rIns="113750" bIns="113750" anchor="t" anchorCtr="0">
            <a:noAutofit/>
          </a:bodyPr>
          <a:lstStyle>
            <a:lvl1pPr marL="457200" lvl="0" indent="-368300" algn="ctr">
              <a:spcBef>
                <a:spcPts val="0"/>
              </a:spcBef>
              <a:spcAft>
                <a:spcPts val="0"/>
              </a:spcAft>
              <a:buSzPts val="2200"/>
              <a:buChar char="●"/>
              <a:defRPr/>
            </a:lvl1pPr>
            <a:lvl2pPr marL="914400" lvl="1" indent="-336550" algn="ctr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2pPr>
            <a:lvl3pPr marL="1371600" lvl="2" indent="-336550" algn="ctr">
              <a:spcBef>
                <a:spcPts val="2000"/>
              </a:spcBef>
              <a:spcAft>
                <a:spcPts val="0"/>
              </a:spcAft>
              <a:buSzPts val="1700"/>
              <a:buChar char="■"/>
              <a:defRPr/>
            </a:lvl3pPr>
            <a:lvl4pPr marL="1828800" lvl="3" indent="-336550" algn="ctr">
              <a:spcBef>
                <a:spcPts val="2000"/>
              </a:spcBef>
              <a:spcAft>
                <a:spcPts val="0"/>
              </a:spcAft>
              <a:buSzPts val="1700"/>
              <a:buChar char="●"/>
              <a:defRPr/>
            </a:lvl4pPr>
            <a:lvl5pPr marL="2286000" lvl="4" indent="-336550" algn="ctr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5pPr>
            <a:lvl6pPr marL="2743200" lvl="5" indent="-336550" algn="ctr">
              <a:spcBef>
                <a:spcPts val="2000"/>
              </a:spcBef>
              <a:spcAft>
                <a:spcPts val="0"/>
              </a:spcAft>
              <a:buSzPts val="1700"/>
              <a:buChar char="■"/>
              <a:defRPr/>
            </a:lvl6pPr>
            <a:lvl7pPr marL="3200400" lvl="6" indent="-336550" algn="ctr">
              <a:spcBef>
                <a:spcPts val="2000"/>
              </a:spcBef>
              <a:spcAft>
                <a:spcPts val="0"/>
              </a:spcAft>
              <a:buSzPts val="1700"/>
              <a:buChar char="●"/>
              <a:defRPr/>
            </a:lvl7pPr>
            <a:lvl8pPr marL="3657600" lvl="7" indent="-336550" algn="ctr">
              <a:spcBef>
                <a:spcPts val="2000"/>
              </a:spcBef>
              <a:spcAft>
                <a:spcPts val="0"/>
              </a:spcAft>
              <a:buSzPts val="1700"/>
              <a:buChar char="○"/>
              <a:defRPr/>
            </a:lvl8pPr>
            <a:lvl9pPr marL="4114800" lvl="8" indent="-336550" algn="ctr">
              <a:spcBef>
                <a:spcPts val="2000"/>
              </a:spcBef>
              <a:spcAft>
                <a:spcPts val="2000"/>
              </a:spcAft>
              <a:buSzPts val="17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64468" y="654105"/>
            <a:ext cx="9963000" cy="841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750" tIns="113750" rIns="113750" bIns="1137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500"/>
              <a:buNone/>
              <a:defRPr sz="35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64468" y="1693927"/>
            <a:ext cx="9963000" cy="502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750" tIns="113750" rIns="113750" bIns="113750" anchor="t" anchorCtr="0">
            <a:noAutofit/>
          </a:bodyPr>
          <a:lstStyle>
            <a:lvl1pPr marL="457200" lvl="0" indent="-3683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200"/>
              <a:buChar char="●"/>
              <a:defRPr sz="2200">
                <a:solidFill>
                  <a:schemeClr val="dk2"/>
                </a:solidFill>
              </a:defRPr>
            </a:lvl1pPr>
            <a:lvl2pPr marL="914400" lvl="1" indent="-33655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700"/>
              <a:buChar char="○"/>
              <a:defRPr sz="1700">
                <a:solidFill>
                  <a:schemeClr val="dk2"/>
                </a:solidFill>
              </a:defRPr>
            </a:lvl2pPr>
            <a:lvl3pPr marL="1371600" lvl="2" indent="-33655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700"/>
              <a:buChar char="■"/>
              <a:defRPr sz="1700">
                <a:solidFill>
                  <a:schemeClr val="dk2"/>
                </a:solidFill>
              </a:defRPr>
            </a:lvl3pPr>
            <a:lvl4pPr marL="1828800" lvl="3" indent="-33655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  <a:defRPr sz="1700">
                <a:solidFill>
                  <a:schemeClr val="dk2"/>
                </a:solidFill>
              </a:defRPr>
            </a:lvl4pPr>
            <a:lvl5pPr marL="2286000" lvl="4" indent="-33655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700"/>
              <a:buChar char="○"/>
              <a:defRPr sz="1700">
                <a:solidFill>
                  <a:schemeClr val="dk2"/>
                </a:solidFill>
              </a:defRPr>
            </a:lvl5pPr>
            <a:lvl6pPr marL="2743200" lvl="5" indent="-33655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700"/>
              <a:buChar char="■"/>
              <a:defRPr sz="1700">
                <a:solidFill>
                  <a:schemeClr val="dk2"/>
                </a:solidFill>
              </a:defRPr>
            </a:lvl6pPr>
            <a:lvl7pPr marL="3200400" lvl="6" indent="-33655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700"/>
              <a:buChar char="●"/>
              <a:defRPr sz="1700">
                <a:solidFill>
                  <a:schemeClr val="dk2"/>
                </a:solidFill>
              </a:defRPr>
            </a:lvl7pPr>
            <a:lvl8pPr marL="3657600" lvl="7" indent="-33655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Clr>
                <a:schemeClr val="dk2"/>
              </a:buClr>
              <a:buSzPts val="1700"/>
              <a:buChar char="○"/>
              <a:defRPr sz="1700">
                <a:solidFill>
                  <a:schemeClr val="dk2"/>
                </a:solidFill>
              </a:defRPr>
            </a:lvl8pPr>
            <a:lvl9pPr marL="4114800" lvl="8" indent="-336550">
              <a:lnSpc>
                <a:spcPct val="115000"/>
              </a:lnSpc>
              <a:spcBef>
                <a:spcPts val="2000"/>
              </a:spcBef>
              <a:spcAft>
                <a:spcPts val="2000"/>
              </a:spcAft>
              <a:buClr>
                <a:schemeClr val="dk2"/>
              </a:buClr>
              <a:buSzPts val="1700"/>
              <a:buChar char="■"/>
              <a:defRPr sz="17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9906772" y="6854072"/>
            <a:ext cx="641700" cy="57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3750" tIns="113750" rIns="113750" bIns="113750" anchor="ctr" anchorCtr="0">
            <a:noAutofit/>
          </a:bodyPr>
          <a:lstStyle>
            <a:lvl1pPr lvl="0" algn="r">
              <a:buNone/>
              <a:defRPr sz="1200">
                <a:solidFill>
                  <a:schemeClr val="dk2"/>
                </a:solidFill>
              </a:defRPr>
            </a:lvl1pPr>
            <a:lvl2pPr lvl="1" algn="r">
              <a:buNone/>
              <a:defRPr sz="1200">
                <a:solidFill>
                  <a:schemeClr val="dk2"/>
                </a:solidFill>
              </a:defRPr>
            </a:lvl2pPr>
            <a:lvl3pPr lvl="2" algn="r">
              <a:buNone/>
              <a:defRPr sz="1200">
                <a:solidFill>
                  <a:schemeClr val="dk2"/>
                </a:solidFill>
              </a:defRPr>
            </a:lvl3pPr>
            <a:lvl4pPr lvl="3" algn="r">
              <a:buNone/>
              <a:defRPr sz="1200">
                <a:solidFill>
                  <a:schemeClr val="dk2"/>
                </a:solidFill>
              </a:defRPr>
            </a:lvl4pPr>
            <a:lvl5pPr lvl="4" algn="r">
              <a:buNone/>
              <a:defRPr sz="1200">
                <a:solidFill>
                  <a:schemeClr val="dk2"/>
                </a:solidFill>
              </a:defRPr>
            </a:lvl5pPr>
            <a:lvl6pPr lvl="5" algn="r">
              <a:buNone/>
              <a:defRPr sz="1200">
                <a:solidFill>
                  <a:schemeClr val="dk2"/>
                </a:solidFill>
              </a:defRPr>
            </a:lvl6pPr>
            <a:lvl7pPr lvl="6" algn="r">
              <a:buNone/>
              <a:defRPr sz="1200">
                <a:solidFill>
                  <a:schemeClr val="dk2"/>
                </a:solidFill>
              </a:defRPr>
            </a:lvl7pPr>
            <a:lvl8pPr lvl="7" algn="r">
              <a:buNone/>
              <a:defRPr sz="1200">
                <a:solidFill>
                  <a:schemeClr val="dk2"/>
                </a:solidFill>
              </a:defRPr>
            </a:lvl8pPr>
            <a:lvl9pPr lvl="8" algn="r">
              <a:buNone/>
              <a:defRPr sz="12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ncce.io/tcc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hyperlink" Target="https://ncce.io/ogl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ncce.io/ogl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2343150" y="762000"/>
            <a:ext cx="7768500" cy="86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2000"/>
              </a:spcBef>
              <a:spcAft>
                <a:spcPts val="0"/>
              </a:spcAft>
              <a:buNone/>
            </a:pPr>
            <a:r>
              <a:rPr lang="en-GB" sz="2400" b="1">
                <a:solidFill>
                  <a:srgbClr val="5B5BA5"/>
                </a:solidFill>
                <a:latin typeface="Quicksand"/>
                <a:ea typeface="Quicksand"/>
                <a:cs typeface="Quicksand"/>
                <a:sym typeface="Quicksand"/>
              </a:rPr>
              <a:t>Title:_________________</a:t>
            </a:r>
            <a:endParaRPr sz="2400" b="1">
              <a:solidFill>
                <a:srgbClr val="5B5BA5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11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55" name="Google Shape;55;p13"/>
          <p:cNvSpPr txBox="1"/>
          <p:nvPr/>
        </p:nvSpPr>
        <p:spPr>
          <a:xfrm>
            <a:off x="1219200" y="6858000"/>
            <a:ext cx="8605500" cy="54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— the latest version is available at: </a:t>
            </a:r>
            <a:r>
              <a:rPr lang="en-GB" sz="9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ncce.io/tcc</a:t>
            </a: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9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ncce.io/ogl</a:t>
            </a: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1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56" name="Google Shape;56;p13"/>
          <p:cNvSpPr/>
          <p:nvPr/>
        </p:nvSpPr>
        <p:spPr>
          <a:xfrm>
            <a:off x="707875" y="1772150"/>
            <a:ext cx="2760600" cy="36384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7" name="Google Shape;57;p13"/>
          <p:cNvSpPr txBox="1"/>
          <p:nvPr/>
        </p:nvSpPr>
        <p:spPr>
          <a:xfrm>
            <a:off x="707875" y="3584275"/>
            <a:ext cx="2760600" cy="4815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Shot: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Close up, fixed camera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58" name="Google Shape;58;p13"/>
          <p:cNvSpPr txBox="1"/>
          <p:nvPr/>
        </p:nvSpPr>
        <p:spPr>
          <a:xfrm>
            <a:off x="707875" y="4065775"/>
            <a:ext cx="2760600" cy="1344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Script: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Hi my name is _____ and this is a video _______________________________________________________________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59" name="Google Shape;59;p13"/>
          <p:cNvSpPr/>
          <p:nvPr/>
        </p:nvSpPr>
        <p:spPr>
          <a:xfrm>
            <a:off x="3832075" y="1772100"/>
            <a:ext cx="2760600" cy="36384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0" name="Google Shape;60;p13"/>
          <p:cNvSpPr txBox="1"/>
          <p:nvPr/>
        </p:nvSpPr>
        <p:spPr>
          <a:xfrm>
            <a:off x="3832075" y="3584275"/>
            <a:ext cx="2760600" cy="4815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Shot: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Long shot, pan left to right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61" name="Google Shape;61;p13"/>
          <p:cNvSpPr txBox="1"/>
          <p:nvPr/>
        </p:nvSpPr>
        <p:spPr>
          <a:xfrm>
            <a:off x="3832075" y="4065775"/>
            <a:ext cx="2760600" cy="1344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Script: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62" name="Google Shape;62;p13"/>
          <p:cNvSpPr/>
          <p:nvPr/>
        </p:nvSpPr>
        <p:spPr>
          <a:xfrm>
            <a:off x="6956275" y="1772100"/>
            <a:ext cx="2760600" cy="36384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3" name="Google Shape;63;p13"/>
          <p:cNvSpPr txBox="1"/>
          <p:nvPr/>
        </p:nvSpPr>
        <p:spPr>
          <a:xfrm>
            <a:off x="6956275" y="3584275"/>
            <a:ext cx="2760600" cy="4815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Shot: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Zoom in, fixed camera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64" name="Google Shape;64;p13"/>
          <p:cNvSpPr txBox="1"/>
          <p:nvPr/>
        </p:nvSpPr>
        <p:spPr>
          <a:xfrm>
            <a:off x="6956275" y="4065775"/>
            <a:ext cx="2760600" cy="1344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Script: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65" name="Google Shape;65;p13"/>
          <p:cNvSpPr/>
          <p:nvPr/>
        </p:nvSpPr>
        <p:spPr>
          <a:xfrm>
            <a:off x="863600" y="1927900"/>
            <a:ext cx="453000" cy="445800"/>
          </a:xfrm>
          <a:prstGeom prst="ellipse">
            <a:avLst/>
          </a:prstGeom>
          <a:solidFill>
            <a:srgbClr val="5B5BA5"/>
          </a:solidFill>
          <a:ln w="19050" cap="flat" cmpd="sng">
            <a:solidFill>
              <a:srgbClr val="5B5B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1</a:t>
            </a:r>
            <a:endParaRPr sz="180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66" name="Google Shape;66;p13"/>
          <p:cNvPicPr preferRelativeResize="0"/>
          <p:nvPr/>
        </p:nvPicPr>
        <p:blipFill rotWithShape="1">
          <a:blip r:embed="rId5">
            <a:alphaModFix/>
          </a:blip>
          <a:srcRect l="25975" r="36158" b="62562"/>
          <a:stretch/>
        </p:blipFill>
        <p:spPr>
          <a:xfrm>
            <a:off x="1248750" y="1857100"/>
            <a:ext cx="1678849" cy="1659850"/>
          </a:xfrm>
          <a:prstGeom prst="rect">
            <a:avLst/>
          </a:prstGeom>
          <a:noFill/>
          <a:ln>
            <a:noFill/>
          </a:ln>
        </p:spPr>
      </p:pic>
      <p:pic>
        <p:nvPicPr>
          <p:cNvPr id="67" name="Google Shape;67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72951" y="1929922"/>
            <a:ext cx="1678849" cy="1678828"/>
          </a:xfrm>
          <a:prstGeom prst="rect">
            <a:avLst/>
          </a:prstGeom>
          <a:noFill/>
          <a:ln>
            <a:noFill/>
          </a:ln>
        </p:spPr>
      </p:pic>
      <p:sp>
        <p:nvSpPr>
          <p:cNvPr id="68" name="Google Shape;68;p13"/>
          <p:cNvSpPr/>
          <p:nvPr/>
        </p:nvSpPr>
        <p:spPr>
          <a:xfrm>
            <a:off x="3987800" y="1927900"/>
            <a:ext cx="453000" cy="445800"/>
          </a:xfrm>
          <a:prstGeom prst="ellipse">
            <a:avLst/>
          </a:prstGeom>
          <a:solidFill>
            <a:srgbClr val="5B5BA5"/>
          </a:solidFill>
          <a:ln w="19050" cap="flat" cmpd="sng">
            <a:solidFill>
              <a:srgbClr val="5B5B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2</a:t>
            </a:r>
            <a:endParaRPr sz="180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69" name="Google Shape;69;p13"/>
          <p:cNvSpPr/>
          <p:nvPr/>
        </p:nvSpPr>
        <p:spPr>
          <a:xfrm>
            <a:off x="7112000" y="1927900"/>
            <a:ext cx="453000" cy="445800"/>
          </a:xfrm>
          <a:prstGeom prst="ellipse">
            <a:avLst/>
          </a:prstGeom>
          <a:solidFill>
            <a:srgbClr val="5B5BA5"/>
          </a:solidFill>
          <a:ln w="19050" cap="flat" cmpd="sng">
            <a:solidFill>
              <a:srgbClr val="5B5B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3</a:t>
            </a:r>
            <a:endParaRPr sz="180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pic>
        <p:nvPicPr>
          <p:cNvPr id="70" name="Google Shape;7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6956275" y="2454313"/>
            <a:ext cx="1049371" cy="1049350"/>
          </a:xfrm>
          <a:prstGeom prst="rect">
            <a:avLst/>
          </a:prstGeom>
          <a:noFill/>
          <a:ln>
            <a:noFill/>
          </a:ln>
        </p:spPr>
      </p:pic>
      <p:pic>
        <p:nvPicPr>
          <p:cNvPr id="71" name="Google Shape;71;p13"/>
          <p:cNvPicPr preferRelativeResize="0"/>
          <p:nvPr/>
        </p:nvPicPr>
        <p:blipFill rotWithShape="1">
          <a:blip r:embed="rId5">
            <a:alphaModFix/>
          </a:blip>
          <a:srcRect l="25975" r="36158" b="62562"/>
          <a:stretch/>
        </p:blipFill>
        <p:spPr>
          <a:xfrm>
            <a:off x="8161375" y="2038513"/>
            <a:ext cx="1478374" cy="1461650"/>
          </a:xfrm>
          <a:prstGeom prst="rect">
            <a:avLst/>
          </a:prstGeom>
          <a:noFill/>
          <a:ln>
            <a:noFill/>
          </a:ln>
        </p:spPr>
      </p:pic>
      <p:sp>
        <p:nvSpPr>
          <p:cNvPr id="72" name="Google Shape;72;p13"/>
          <p:cNvSpPr/>
          <p:nvPr/>
        </p:nvSpPr>
        <p:spPr>
          <a:xfrm>
            <a:off x="7800675" y="2904750"/>
            <a:ext cx="566400" cy="2691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5B5BA5"/>
          </a:solidFill>
          <a:ln w="9525" cap="flat" cmpd="sng">
            <a:solidFill>
              <a:srgbClr val="5B5B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3" name="Google Shape;73;p13"/>
          <p:cNvSpPr txBox="1"/>
          <p:nvPr/>
        </p:nvSpPr>
        <p:spPr>
          <a:xfrm>
            <a:off x="707875" y="5563825"/>
            <a:ext cx="2760600" cy="10494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Evaluation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74" name="Google Shape;74;p13"/>
          <p:cNvSpPr txBox="1"/>
          <p:nvPr/>
        </p:nvSpPr>
        <p:spPr>
          <a:xfrm>
            <a:off x="3832075" y="5553900"/>
            <a:ext cx="2760600" cy="10494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Evaluation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75" name="Google Shape;75;p13"/>
          <p:cNvSpPr txBox="1"/>
          <p:nvPr/>
        </p:nvSpPr>
        <p:spPr>
          <a:xfrm>
            <a:off x="6956275" y="5553900"/>
            <a:ext cx="2760600" cy="10494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Evaluation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graphicFrame>
        <p:nvGraphicFramePr>
          <p:cNvPr id="76" name="Google Shape;76;p13"/>
          <p:cNvGraphicFramePr/>
          <p:nvPr>
            <p:extLst>
              <p:ext uri="{D42A27DB-BD31-4B8C-83A1-F6EECF244321}">
                <p14:modId xmlns:p14="http://schemas.microsoft.com/office/powerpoint/2010/main" val="1253090192"/>
              </p:ext>
            </p:extLst>
          </p:nvPr>
        </p:nvGraphicFramePr>
        <p:xfrm>
          <a:off x="304800" y="304800"/>
          <a:ext cx="9944100" cy="546100"/>
        </p:xfrm>
        <a:graphic>
          <a:graphicData uri="http://schemas.openxmlformats.org/drawingml/2006/table">
            <a:tbl>
              <a:tblPr>
                <a:noFill/>
                <a:tableStyleId>{9A410325-9FDE-477F-95E3-B821D848B9D7}</a:tableStyleId>
              </a:tblPr>
              <a:tblGrid>
                <a:gridCol w="48958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48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6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Year 5 – Video production</a:t>
                      </a:r>
                      <a:endParaRPr sz="9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Lesson 4 – Planning a video</a:t>
                      </a:r>
                      <a:endParaRPr sz="9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9525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Learner activity sheet</a:t>
                      </a:r>
                      <a:endParaRPr sz="900" dirty="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dirty="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marR="9525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dirty="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pic>
        <p:nvPicPr>
          <p:cNvPr id="77" name="Google Shape;77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04800" y="850900"/>
            <a:ext cx="1714500" cy="76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" name="Google Shape;82;p14"/>
          <p:cNvGraphicFramePr/>
          <p:nvPr>
            <p:extLst>
              <p:ext uri="{D42A27DB-BD31-4B8C-83A1-F6EECF244321}">
                <p14:modId xmlns:p14="http://schemas.microsoft.com/office/powerpoint/2010/main" val="2772736143"/>
              </p:ext>
            </p:extLst>
          </p:nvPr>
        </p:nvGraphicFramePr>
        <p:xfrm>
          <a:off x="707875" y="304800"/>
          <a:ext cx="9631375" cy="546100"/>
        </p:xfrm>
        <a:graphic>
          <a:graphicData uri="http://schemas.openxmlformats.org/drawingml/2006/table">
            <a:tbl>
              <a:tblPr>
                <a:noFill/>
                <a:tableStyleId>{9A410325-9FDE-477F-95E3-B821D848B9D7}</a:tableStyleId>
              </a:tblPr>
              <a:tblGrid>
                <a:gridCol w="36811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502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46100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Year 5 – Video production</a:t>
                      </a:r>
                      <a:endParaRPr sz="9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marR="0" lvl="0" indent="0" algn="l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-GB" sz="90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Lesson 4 – Planning a video</a:t>
                      </a:r>
                      <a:endParaRPr sz="90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9525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900" dirty="0">
                          <a:solidFill>
                            <a:srgbClr val="666666"/>
                          </a:solidFill>
                          <a:latin typeface="Quicksand"/>
                          <a:ea typeface="Quicksand"/>
                          <a:cs typeface="Quicksand"/>
                          <a:sym typeface="Quicksand"/>
                        </a:rPr>
                        <a:t>Activity sheet</a:t>
                      </a:r>
                      <a:endParaRPr sz="900" dirty="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marR="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dirty="0">
                        <a:solidFill>
                          <a:srgbClr val="666666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  <a:p>
                      <a:pPr marL="0" marR="95250" lvl="0" indent="0" algn="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900" dirty="0">
                        <a:solidFill>
                          <a:srgbClr val="1155CC"/>
                        </a:solidFill>
                        <a:latin typeface="Quicksand"/>
                        <a:ea typeface="Quicksand"/>
                        <a:cs typeface="Quicksand"/>
                        <a:sym typeface="Quicksand"/>
                      </a:endParaRPr>
                    </a:p>
                  </a:txBody>
                  <a:tcPr marL="63500" marR="63500" marT="63500" marB="63500">
                    <a:lnL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L>
                    <a:lnR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R>
                    <a:lnT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T>
                    <a:lnB cap="flat" cmpd="sng">
                      <a:noFill/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83" name="Google Shape;83;p14"/>
          <p:cNvSpPr txBox="1"/>
          <p:nvPr/>
        </p:nvSpPr>
        <p:spPr>
          <a:xfrm>
            <a:off x="1219200" y="6858000"/>
            <a:ext cx="8605500" cy="54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Resources are updated regularly — please check that you are using the latest version.</a:t>
            </a: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This resource is licensed under the Open Government Licence, version 3. For more information on this licence, see </a:t>
            </a:r>
            <a:r>
              <a:rPr lang="en-GB" sz="900" u="sng">
                <a:solidFill>
                  <a:srgbClr val="1155CC"/>
                </a:solidFill>
                <a:latin typeface="Quicksand"/>
                <a:ea typeface="Quicksand"/>
                <a:cs typeface="Quicksand"/>
                <a:sym typeface="Quicksand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ncce.io/ogl</a:t>
            </a:r>
            <a:r>
              <a:rPr lang="en-GB" sz="900">
                <a:solidFill>
                  <a:srgbClr val="666666"/>
                </a:solidFill>
                <a:latin typeface="Quicksand"/>
                <a:ea typeface="Quicksand"/>
                <a:cs typeface="Quicksand"/>
                <a:sym typeface="Quicksand"/>
              </a:rPr>
              <a:t>.</a:t>
            </a:r>
            <a:endParaRPr sz="1100">
              <a:solidFill>
                <a:schemeClr val="dk1"/>
              </a:solidFill>
              <a:latin typeface="Quicksand"/>
              <a:ea typeface="Quicksand"/>
              <a:cs typeface="Quicksand"/>
              <a:sym typeface="Quicksand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900">
              <a:solidFill>
                <a:srgbClr val="666666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4" name="Google Shape;84;p14"/>
          <p:cNvSpPr/>
          <p:nvPr/>
        </p:nvSpPr>
        <p:spPr>
          <a:xfrm>
            <a:off x="707875" y="1772150"/>
            <a:ext cx="2760600" cy="36384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" name="Google Shape;85;p14"/>
          <p:cNvSpPr txBox="1"/>
          <p:nvPr/>
        </p:nvSpPr>
        <p:spPr>
          <a:xfrm>
            <a:off x="707875" y="3584275"/>
            <a:ext cx="2760600" cy="4815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Shot: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6" name="Google Shape;86;p14"/>
          <p:cNvSpPr txBox="1"/>
          <p:nvPr/>
        </p:nvSpPr>
        <p:spPr>
          <a:xfrm>
            <a:off x="707875" y="4065775"/>
            <a:ext cx="2760600" cy="1344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Script: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7" name="Google Shape;87;p14"/>
          <p:cNvSpPr/>
          <p:nvPr/>
        </p:nvSpPr>
        <p:spPr>
          <a:xfrm>
            <a:off x="3832075" y="1772100"/>
            <a:ext cx="2760600" cy="36384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" name="Google Shape;88;p14"/>
          <p:cNvSpPr txBox="1"/>
          <p:nvPr/>
        </p:nvSpPr>
        <p:spPr>
          <a:xfrm>
            <a:off x="3832075" y="3584275"/>
            <a:ext cx="2760600" cy="4815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Shot: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89" name="Google Shape;89;p14"/>
          <p:cNvSpPr txBox="1"/>
          <p:nvPr/>
        </p:nvSpPr>
        <p:spPr>
          <a:xfrm>
            <a:off x="3832075" y="4065775"/>
            <a:ext cx="2760600" cy="1344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Script: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0" name="Google Shape;90;p14"/>
          <p:cNvSpPr/>
          <p:nvPr/>
        </p:nvSpPr>
        <p:spPr>
          <a:xfrm>
            <a:off x="6956275" y="1772100"/>
            <a:ext cx="2760600" cy="3638400"/>
          </a:xfrm>
          <a:prstGeom prst="rect">
            <a:avLst/>
          </a:prstGeom>
          <a:noFill/>
          <a:ln w="19050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" name="Google Shape;91;p14"/>
          <p:cNvSpPr txBox="1"/>
          <p:nvPr/>
        </p:nvSpPr>
        <p:spPr>
          <a:xfrm>
            <a:off x="6956275" y="3584275"/>
            <a:ext cx="2760600" cy="4815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Shot: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2" name="Google Shape;92;p14"/>
          <p:cNvSpPr txBox="1"/>
          <p:nvPr/>
        </p:nvSpPr>
        <p:spPr>
          <a:xfrm>
            <a:off x="6956275" y="4065775"/>
            <a:ext cx="2760600" cy="13446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Script:</a:t>
            </a:r>
            <a:r>
              <a:rPr lang="en-GB">
                <a:latin typeface="Quicksand"/>
                <a:ea typeface="Quicksand"/>
                <a:cs typeface="Quicksand"/>
                <a:sym typeface="Quicksand"/>
              </a:rPr>
              <a:t> 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3" name="Google Shape;93;p14"/>
          <p:cNvSpPr/>
          <p:nvPr/>
        </p:nvSpPr>
        <p:spPr>
          <a:xfrm>
            <a:off x="863600" y="1927900"/>
            <a:ext cx="453000" cy="445800"/>
          </a:xfrm>
          <a:prstGeom prst="ellipse">
            <a:avLst/>
          </a:prstGeom>
          <a:solidFill>
            <a:srgbClr val="5B5BA5"/>
          </a:solidFill>
          <a:ln w="19050" cap="flat" cmpd="sng">
            <a:solidFill>
              <a:srgbClr val="5B5B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4</a:t>
            </a:r>
            <a:endParaRPr sz="180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4" name="Google Shape;94;p14"/>
          <p:cNvSpPr/>
          <p:nvPr/>
        </p:nvSpPr>
        <p:spPr>
          <a:xfrm>
            <a:off x="3987800" y="1927900"/>
            <a:ext cx="453000" cy="445800"/>
          </a:xfrm>
          <a:prstGeom prst="ellipse">
            <a:avLst/>
          </a:prstGeom>
          <a:solidFill>
            <a:srgbClr val="5B5BA5"/>
          </a:solidFill>
          <a:ln w="19050" cap="flat" cmpd="sng">
            <a:solidFill>
              <a:srgbClr val="5B5B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5</a:t>
            </a:r>
            <a:endParaRPr sz="180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5" name="Google Shape;95;p14"/>
          <p:cNvSpPr/>
          <p:nvPr/>
        </p:nvSpPr>
        <p:spPr>
          <a:xfrm>
            <a:off x="7112000" y="1927900"/>
            <a:ext cx="453000" cy="445800"/>
          </a:xfrm>
          <a:prstGeom prst="ellipse">
            <a:avLst/>
          </a:prstGeom>
          <a:solidFill>
            <a:srgbClr val="5B5BA5"/>
          </a:solidFill>
          <a:ln w="19050" cap="flat" cmpd="sng">
            <a:solidFill>
              <a:srgbClr val="5B5BA5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rgbClr val="FFFFFF"/>
                </a:solidFill>
                <a:latin typeface="Quicksand"/>
                <a:ea typeface="Quicksand"/>
                <a:cs typeface="Quicksand"/>
                <a:sym typeface="Quicksand"/>
              </a:rPr>
              <a:t>6</a:t>
            </a:r>
            <a:endParaRPr sz="1800">
              <a:solidFill>
                <a:srgbClr val="FFFFFF"/>
              </a:solidFill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6" name="Google Shape;96;p14"/>
          <p:cNvSpPr txBox="1"/>
          <p:nvPr/>
        </p:nvSpPr>
        <p:spPr>
          <a:xfrm>
            <a:off x="707875" y="5563825"/>
            <a:ext cx="2760600" cy="10494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Evaluation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7" name="Google Shape;97;p14"/>
          <p:cNvSpPr txBox="1"/>
          <p:nvPr/>
        </p:nvSpPr>
        <p:spPr>
          <a:xfrm>
            <a:off x="3832075" y="5563825"/>
            <a:ext cx="2760600" cy="10494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Evaluation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  <p:sp>
        <p:nvSpPr>
          <p:cNvPr id="98" name="Google Shape;98;p14"/>
          <p:cNvSpPr txBox="1"/>
          <p:nvPr/>
        </p:nvSpPr>
        <p:spPr>
          <a:xfrm>
            <a:off x="6956275" y="5558100"/>
            <a:ext cx="2760600" cy="1049400"/>
          </a:xfrm>
          <a:prstGeom prst="rect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b="1">
                <a:latin typeface="Quicksand"/>
                <a:ea typeface="Quicksand"/>
                <a:cs typeface="Quicksand"/>
                <a:sym typeface="Quicksand"/>
              </a:rPr>
              <a:t>Evaluation</a:t>
            </a:r>
            <a:endParaRPr>
              <a:latin typeface="Quicksand"/>
              <a:ea typeface="Quicksand"/>
              <a:cs typeface="Quicksand"/>
              <a:sym typeface="Quicksand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196</Words>
  <Application>Microsoft Office PowerPoint</Application>
  <PresentationFormat>Custom</PresentationFormat>
  <Paragraphs>37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Quicksand</vt:lpstr>
      <vt:lpstr>Arial</vt:lpstr>
      <vt:lpstr>Simple Light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Brigitte Charles</dc:creator>
  <cp:lastModifiedBy>Brigitte Charles</cp:lastModifiedBy>
  <cp:revision>2</cp:revision>
  <cp:lastPrinted>2025-11-10T08:20:41Z</cp:lastPrinted>
  <dcterms:modified xsi:type="dcterms:W3CDTF">2025-12-01T08:28:16Z</dcterms:modified>
</cp:coreProperties>
</file>