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5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57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2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06DBB6-C9E6-4BFC-BB88-6732E6EDA17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FB69B1-9F58-462E-AAF1-F23C50D1F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339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62EC83BA-2384-483C-9A57-5F0CF30E73F3}" type="slidenum">
              <a:rPr lang="en-GB" altLang="en-US" smtClean="0"/>
              <a:pPr/>
              <a:t>1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0141843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42C61-F363-4ACD-9131-804F6C324A3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FA5F-FD38-4ADD-A733-BF3A2CAFD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411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42C61-F363-4ACD-9131-804F6C324A3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FA5F-FD38-4ADD-A733-BF3A2CAFD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952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42C61-F363-4ACD-9131-804F6C324A3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FA5F-FD38-4ADD-A733-BF3A2CAFD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260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42C61-F363-4ACD-9131-804F6C324A3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FA5F-FD38-4ADD-A733-BF3A2CAFD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208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42C61-F363-4ACD-9131-804F6C324A3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FA5F-FD38-4ADD-A733-BF3A2CAFD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64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42C61-F363-4ACD-9131-804F6C324A3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FA5F-FD38-4ADD-A733-BF3A2CAFD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105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42C61-F363-4ACD-9131-804F6C324A3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FA5F-FD38-4ADD-A733-BF3A2CAFD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715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42C61-F363-4ACD-9131-804F6C324A3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FA5F-FD38-4ADD-A733-BF3A2CAFD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281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42C61-F363-4ACD-9131-804F6C324A3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FA5F-FD38-4ADD-A733-BF3A2CAFD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71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42C61-F363-4ACD-9131-804F6C324A3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FA5F-FD38-4ADD-A733-BF3A2CAFD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101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42C61-F363-4ACD-9131-804F6C324A3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DFA5F-FD38-4ADD-A733-BF3A2CAFD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513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42C61-F363-4ACD-9131-804F6C324A3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DFA5F-FD38-4ADD-A733-BF3A2CAFD7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908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79667" y="181229"/>
            <a:ext cx="7387892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Today we are learning to 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07568" y="1302092"/>
            <a:ext cx="6553200" cy="12001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defRPr/>
            </a:pPr>
            <a:r>
              <a:rPr lang="en-GB" sz="3600" dirty="0"/>
              <a:t>identify and name a variety </a:t>
            </a:r>
            <a:r>
              <a:rPr lang="en-GB" sz="3600" dirty="0"/>
              <a:t>of </a:t>
            </a:r>
            <a:r>
              <a:rPr lang="en-GB" sz="3600" dirty="0"/>
              <a:t>common British birds.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9231" y="3140417"/>
            <a:ext cx="4581993" cy="322311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078" name="Picture 6" descr="http://bestanimations.com/Animals/Birds/bird-animated-gif-26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5" y="180975"/>
            <a:ext cx="1271588" cy="130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 descr="http://www.millan.net/minimations/smileys/yogel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9963" y="1484314"/>
            <a:ext cx="1878012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9682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3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95475" y="3716339"/>
            <a:ext cx="8421688" cy="19208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This is a Robin.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Robins eat worms.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You usually will see Robins alone in the garden.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They sing in winter as well as in the spring.</a:t>
            </a:r>
          </a:p>
        </p:txBody>
      </p:sp>
      <p:pic>
        <p:nvPicPr>
          <p:cNvPr id="7" name="Picture 2" descr="http://www.rspb.org.uk/Images/1010177_tcm9-64542.jpg?width=768&amp;crop=%280,176,2604,1640%2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4" r="28093"/>
          <a:stretch/>
        </p:blipFill>
        <p:spPr bwMode="auto">
          <a:xfrm>
            <a:off x="1913044" y="212496"/>
            <a:ext cx="3890433" cy="33154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http://www.wildbirdseeds.co.uk/lincs/images/stories/bird-images/robin/robi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5" t="8792" r="21341" b="4644"/>
          <a:stretch/>
        </p:blipFill>
        <p:spPr bwMode="auto">
          <a:xfrm>
            <a:off x="6384032" y="212496"/>
            <a:ext cx="3600400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95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95475" y="3716338"/>
            <a:ext cx="8421688" cy="2336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These are Blackbirds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Male Blackbirds are black and female blackbirds are brown.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They eat worms.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Blackbirds like to scratch around in autumn leaves and like to feed from the ground.</a:t>
            </a:r>
          </a:p>
        </p:txBody>
      </p:sp>
      <p:pic>
        <p:nvPicPr>
          <p:cNvPr id="9223" name="Picture 7" descr="Female blackbir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4" t="13334" r="16193" b="11417"/>
          <a:stretch/>
        </p:blipFill>
        <p:spPr bwMode="auto">
          <a:xfrm>
            <a:off x="5951984" y="764704"/>
            <a:ext cx="4513060" cy="27723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https://farm8.staticflickr.com/7341/13004679133_c892e22751_b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0" t="22098" r="24268" b="12499"/>
          <a:stretch/>
        </p:blipFill>
        <p:spPr bwMode="auto">
          <a:xfrm>
            <a:off x="1835093" y="188640"/>
            <a:ext cx="3960441" cy="27723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7567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703388" y="3965576"/>
            <a:ext cx="8856662" cy="17176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GB" altLang="en-US" sz="1600" dirty="0">
                <a:latin typeface="Comic Sans MS" panose="030F0702030302020204" pitchFamily="66" charset="0"/>
              </a:rPr>
              <a:t>This is a Starling.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600" dirty="0">
                <a:latin typeface="Comic Sans MS" panose="030F0702030302020204" pitchFamily="66" charset="0"/>
              </a:rPr>
              <a:t>Starling are smaller than blackbirds, with a short tail, pointed head, triangular wings</a:t>
            </a:r>
            <a:r>
              <a:rPr lang="en-GB" altLang="en-US" sz="1600" dirty="0"/>
              <a:t>. 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600" dirty="0">
                <a:latin typeface="Comic Sans MS" panose="030F0702030302020204" pitchFamily="66" charset="0"/>
              </a:rPr>
              <a:t>It nests in a hole in a wall, tree or building.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600" dirty="0">
                <a:latin typeface="Comic Sans MS" panose="030F0702030302020204" pitchFamily="66" charset="0"/>
              </a:rPr>
              <a:t>A Starling eats insects and seeds. </a:t>
            </a:r>
          </a:p>
        </p:txBody>
      </p:sp>
      <p:pic>
        <p:nvPicPr>
          <p:cNvPr id="72706" name="Picture 2" descr="Starling in Summer Plu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8" t="6978" r="11644" b="9281"/>
          <a:stretch/>
        </p:blipFill>
        <p:spPr bwMode="auto">
          <a:xfrm>
            <a:off x="2063553" y="479939"/>
            <a:ext cx="3702025" cy="29616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08" name="Picture 4" descr="Starling in Winter Pluma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0" t="6786" r="7391" b="9474"/>
          <a:stretch/>
        </p:blipFill>
        <p:spPr bwMode="auto">
          <a:xfrm>
            <a:off x="6344156" y="479941"/>
            <a:ext cx="3784292" cy="29616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713038" y="3419475"/>
            <a:ext cx="2374900" cy="3698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Feathers in summer</a:t>
            </a:r>
            <a:endParaRPr lang="en-GB" altLang="en-US" sz="180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6888163" y="3419475"/>
            <a:ext cx="2171700" cy="3698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Feathers in winter</a:t>
            </a:r>
            <a:endParaRPr lang="en-GB" altLang="en-US" sz="1800"/>
          </a:p>
        </p:txBody>
      </p:sp>
    </p:spTree>
    <p:extLst>
      <p:ext uri="{BB962C8B-B14F-4D97-AF65-F5344CB8AC3E}">
        <p14:creationId xmlns:p14="http://schemas.microsoft.com/office/powerpoint/2010/main" val="3607708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  <p:bldP spid="3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95475" y="3573463"/>
            <a:ext cx="8421688" cy="2336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These are House Sparrows.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A male House Sparrow has a black bib and face mask. The female House Sparrow has a brown head.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The House Sparrow likes to live near people.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Its chunky beak is good at cracking seeds open.</a:t>
            </a:r>
          </a:p>
        </p:txBody>
      </p:sp>
      <p:pic>
        <p:nvPicPr>
          <p:cNvPr id="66562" name="Picture 2" descr="http://www.birdguides.com/media/large/00240000/002406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" t="4785" r="13203" b="4803"/>
          <a:stretch/>
        </p:blipFill>
        <p:spPr bwMode="auto">
          <a:xfrm>
            <a:off x="1782300" y="249173"/>
            <a:ext cx="4364004" cy="30942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4" name="Picture 4" descr="http://usethatguy.com/wp-content/uploads/2011/07/house-sparrow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" t="12131" r="16132"/>
          <a:stretch/>
        </p:blipFill>
        <p:spPr bwMode="auto">
          <a:xfrm>
            <a:off x="6343796" y="285057"/>
            <a:ext cx="4000676" cy="30584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158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www.shropshirestar.com/wpmvc/wp/wp-content/uploads/2015/01/922987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9" t="18251" r="22496"/>
          <a:stretch/>
        </p:blipFill>
        <p:spPr bwMode="auto">
          <a:xfrm>
            <a:off x="6771253" y="476673"/>
            <a:ext cx="3721742" cy="28243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516" name="Picture 4" descr="http://www.rspb.org.uk/community/cfs-file.ashx/__key/communityserver-discussions-components-files/2542/1526.IMG_5F00_0024-_2D00_-Copy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2" r="3234" b="6727"/>
          <a:stretch/>
        </p:blipFill>
        <p:spPr bwMode="auto">
          <a:xfrm>
            <a:off x="1708019" y="476673"/>
            <a:ext cx="4752528" cy="2810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635126" y="3933825"/>
            <a:ext cx="8645525" cy="17541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This is a Blue Tit.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Blue Tits eat caterpillars, nuts and seeds.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You  can find Blue Tits in trees, but rarely on the ground.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They nest in holes in trees, including nest boxes. </a:t>
            </a:r>
          </a:p>
        </p:txBody>
      </p:sp>
    </p:spTree>
    <p:extLst>
      <p:ext uri="{BB962C8B-B14F-4D97-AF65-F5344CB8AC3E}">
        <p14:creationId xmlns:p14="http://schemas.microsoft.com/office/powerpoint/2010/main" val="3817692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703389" y="3716338"/>
            <a:ext cx="8677275" cy="2336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These are Great Tits.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The Great Tit is the largest European tit and it is about the size of a House Sparrow.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They nest in holes in a tree or wall, or among the twigs of old nests. 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A Great Tit eats insects, such as caterpillars and spiders, seeds and berries.</a:t>
            </a:r>
          </a:p>
        </p:txBody>
      </p:sp>
      <p:pic>
        <p:nvPicPr>
          <p:cNvPr id="71682" name="Picture 2" descr="https://c1.staticflickr.com/3/2128/1892253142_0acb2fd4bf_z.jpg?zz=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7" t="9618" r="32741" b="11512"/>
          <a:stretch/>
        </p:blipFill>
        <p:spPr bwMode="auto">
          <a:xfrm>
            <a:off x="1737404" y="116632"/>
            <a:ext cx="4070565" cy="3384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84" name="Picture 4" descr="https://s-media-cache-ak0.pinimg.com/236x/dc/61/88/dc6188231a4900fd8be84f44528fb07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9" r="5292"/>
          <a:stretch/>
        </p:blipFill>
        <p:spPr bwMode="auto">
          <a:xfrm>
            <a:off x="6023992" y="116632"/>
            <a:ext cx="4427916" cy="3384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88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774826" y="3613151"/>
            <a:ext cx="8653463" cy="21701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These are Chaffinches.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The red front on a Chaffinch means that the bird is a male. A Female Chaffinch has a brown face and body.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They live almost everywhere in the UK.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A Chaffinch eats seeds but feeds it babies insects.</a:t>
            </a:r>
          </a:p>
        </p:txBody>
      </p:sp>
      <p:pic>
        <p:nvPicPr>
          <p:cNvPr id="7175" name="Picture 7" descr="http://ibc.lynxeds.com/files/pictures/Fringilla_coelebs_Lombardy_Photo_P_Brichet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96" b="11141"/>
          <a:stretch/>
        </p:blipFill>
        <p:spPr bwMode="auto">
          <a:xfrm>
            <a:off x="2281112" y="332656"/>
            <a:ext cx="7677150" cy="3096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0100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11339" y="3789364"/>
            <a:ext cx="8677275" cy="19208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This is a Goldfinch.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Goldfinches eat seeds and insects.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In winter many UK Goldfinches migrate as far south as Spain. 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Their long fine becks help them with hard to reach seeds.</a:t>
            </a:r>
          </a:p>
        </p:txBody>
      </p:sp>
      <p:pic>
        <p:nvPicPr>
          <p:cNvPr id="10" name="Picture 9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75" t="11179" r="4527" b="6098"/>
          <a:stretch/>
        </p:blipFill>
        <p:spPr bwMode="auto">
          <a:xfrm>
            <a:off x="1827374" y="476672"/>
            <a:ext cx="4772682" cy="28443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365" name="Picture 1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6" t="12326" r="28639" b="8559"/>
          <a:stretch/>
        </p:blipFill>
        <p:spPr bwMode="auto">
          <a:xfrm>
            <a:off x="7104112" y="476672"/>
            <a:ext cx="2979760" cy="28443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527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11339" y="3789364"/>
            <a:ext cx="8677275" cy="19208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This is a Greenfinch.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A Greenfinch is green with bright yellow flashes on its wings and tail. 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It nests in trees or bushes. 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A Greenfinch eats seeds, buds and berries. </a:t>
            </a:r>
          </a:p>
        </p:txBody>
      </p:sp>
      <p:pic>
        <p:nvPicPr>
          <p:cNvPr id="58372" name="Picture 4" descr="http://imgc.allpostersimages.com/images/P-473-488-90/82/8297/C4II300Z/posters/greenfinch-in-fligh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0" t="4800" r="20086" b="8801"/>
          <a:stretch/>
        </p:blipFill>
        <p:spPr bwMode="auto">
          <a:xfrm>
            <a:off x="1991544" y="188640"/>
            <a:ext cx="4136460" cy="3384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74" name="Picture 6" descr="http://www.thebrecklandview.com/wp-content/uploads/2013/08/siski-Edmund-Fellowes-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0" r="3926" b="16177"/>
          <a:stretch/>
        </p:blipFill>
        <p:spPr bwMode="auto">
          <a:xfrm>
            <a:off x="6312024" y="188640"/>
            <a:ext cx="4033052" cy="34459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190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643063" y="3187701"/>
            <a:ext cx="8882062" cy="20859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GB" altLang="en-US" sz="1600" dirty="0">
                <a:latin typeface="Comic Sans MS" panose="030F0702030302020204" pitchFamily="66" charset="0"/>
              </a:rPr>
              <a:t>This is a Great Spotted Woodpecker.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600" dirty="0">
                <a:latin typeface="Comic Sans MS" panose="030F0702030302020204" pitchFamily="66" charset="0"/>
              </a:rPr>
              <a:t>The Woodpecker's tongue is extremely long and sticky for taking out insects, like ants, from their nest chambers. </a:t>
            </a:r>
            <a:endParaRPr lang="en-GB" altLang="en-US" sz="1600" b="1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GB" altLang="en-US" sz="1600" dirty="0">
                <a:latin typeface="Comic Sans MS" panose="030F0702030302020204" pitchFamily="66" charset="0"/>
              </a:rPr>
              <a:t>It nests in trees. 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600" dirty="0">
                <a:latin typeface="Comic Sans MS" panose="030F0702030302020204" pitchFamily="66" charset="0"/>
              </a:rPr>
              <a:t>A Great Spotted Woodpecker eats insects, seeds and nuts. </a:t>
            </a:r>
          </a:p>
        </p:txBody>
      </p:sp>
      <p:pic>
        <p:nvPicPr>
          <p:cNvPr id="73730" name="Picture 2" descr="Nestling Great Spotted Woodpecke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15"/>
          <a:stretch/>
        </p:blipFill>
        <p:spPr bwMode="auto">
          <a:xfrm>
            <a:off x="1919536" y="161448"/>
            <a:ext cx="3861890" cy="27921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2" name="Picture 4" descr="http://www.ophrysphotography.co.uk/imageofthemonth/gswflight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81" t="13798" r="9936" b="11181"/>
          <a:stretch/>
        </p:blipFill>
        <p:spPr bwMode="auto">
          <a:xfrm>
            <a:off x="6168008" y="134258"/>
            <a:ext cx="4160356" cy="28465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8390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11339" y="3789364"/>
            <a:ext cx="8677275" cy="19208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This is a Collared Dove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A Collared Dove is small, slim dove with quite a long tail.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It is much smaller than a Wood Pigeon. 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800" dirty="0">
                <a:latin typeface="Comic Sans MS" panose="030F0702030302020204" pitchFamily="66" charset="0"/>
              </a:rPr>
              <a:t>A Collared Dove eats seeds and grain</a:t>
            </a:r>
            <a:r>
              <a:rPr lang="en-GB" altLang="en-US" sz="1800" dirty="0"/>
              <a:t>.</a:t>
            </a:r>
            <a:endParaRPr lang="en-GB" altLang="en-US" sz="1800" dirty="0">
              <a:latin typeface="Comic Sans MS" panose="030F0702030302020204" pitchFamily="66" charset="0"/>
            </a:endParaRPr>
          </a:p>
        </p:txBody>
      </p:sp>
      <p:pic>
        <p:nvPicPr>
          <p:cNvPr id="59396" name="Picture 4" descr="http://i.telegraph.co.uk/multimedia/archive/02698/dovePigeon_2698089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99" b="5869"/>
          <a:stretch/>
        </p:blipFill>
        <p:spPr bwMode="auto">
          <a:xfrm>
            <a:off x="7176120" y="5025911"/>
            <a:ext cx="2952328" cy="13679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398" name="Picture 6" descr="https://www.wildbirddirect.com/images/species/large/collared-dov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4" y="188640"/>
            <a:ext cx="3384376" cy="3384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400" name="Picture 8" descr="http://www.flightschoolphotography.com/POST/V6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2" t="5771" r="21706" b="11513"/>
          <a:stretch/>
        </p:blipFill>
        <p:spPr bwMode="auto">
          <a:xfrm>
            <a:off x="6096000" y="188640"/>
            <a:ext cx="4176464" cy="34536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7834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11339" y="3573463"/>
            <a:ext cx="8677275" cy="24558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GB" altLang="en-US" sz="1600" dirty="0">
                <a:latin typeface="Comic Sans MS" panose="030F0702030302020204" pitchFamily="66" charset="0"/>
              </a:rPr>
              <a:t>This is a Woodpigeon.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600" dirty="0">
                <a:latin typeface="Comic Sans MS" panose="030F0702030302020204" pitchFamily="66" charset="0"/>
              </a:rPr>
              <a:t>A Woodpigeon is normally grey with a pinkish breast and green, white and purple patch on the neck. 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600" dirty="0">
                <a:latin typeface="Comic Sans MS" panose="030F0702030302020204" pitchFamily="66" charset="0"/>
              </a:rPr>
              <a:t>Their nest is made from twigs and is found in trees or on buildings. 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sz="1600" dirty="0">
                <a:latin typeface="Comic Sans MS" panose="030F0702030302020204" pitchFamily="66" charset="0"/>
              </a:rPr>
              <a:t>A Woodpigeon eats crops like cabbages, sprouts, peas and grain. They also eat buds, shoots, seeds, nuts and berries.</a:t>
            </a:r>
          </a:p>
        </p:txBody>
      </p:sp>
      <p:pic>
        <p:nvPicPr>
          <p:cNvPr id="74754" name="Picture 2" descr="http://www.animalphotos.me/bird/bird-wood_files/wood_pigeon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64" b="9120"/>
          <a:stretch/>
        </p:blipFill>
        <p:spPr bwMode="auto">
          <a:xfrm>
            <a:off x="2135561" y="230144"/>
            <a:ext cx="3743325" cy="3096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6" name="Picture 4" descr="http://lincsbirder.zenfolio.com/img/s3/v24/p865493668-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38" t="2862" b="8651"/>
          <a:stretch/>
        </p:blipFill>
        <p:spPr bwMode="auto">
          <a:xfrm>
            <a:off x="6384032" y="174406"/>
            <a:ext cx="3948414" cy="32078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5281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theme/theme1.xml><?xml version="1.0" encoding="utf-8"?>
<a:theme xmlns:a="http://schemas.openxmlformats.org/drawingml/2006/main" name="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482</Words>
  <Application>Microsoft Office PowerPoint</Application>
  <PresentationFormat>Widescreen</PresentationFormat>
  <Paragraphs>53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Barnabas C of 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Samantha Pring</dc:creator>
  <cp:lastModifiedBy>Samantha Pring</cp:lastModifiedBy>
  <cp:revision>4</cp:revision>
  <dcterms:created xsi:type="dcterms:W3CDTF">2021-01-27T19:01:29Z</dcterms:created>
  <dcterms:modified xsi:type="dcterms:W3CDTF">2021-01-27T19:07:34Z</dcterms:modified>
</cp:coreProperties>
</file>