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embeddedFontLst>
    <p:embeddedFont>
      <p:font typeface="Quicksand" panose="02070303000000060000" pitchFamily="18" charset="0"/>
      <p:regular r:id="rId14"/>
      <p:bold r:id="rId15"/>
    </p:embeddedFont>
    <p:embeddedFont>
      <p:font typeface="Quicksand Light" panose="020B0604020202020204" charset="0"/>
      <p:regular r:id="rId16"/>
      <p:bold r:id="rId17"/>
    </p:embeddedFont>
    <p:embeddedFont>
      <p:font typeface="Roboto" panose="020B060402020202020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6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ncce.io/tcc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ncce.io/ogl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dog-animal-continental-bulldog-pet-2437110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L0cbdz6_eYU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thumb-up-hand-like-confirm-go-top-307176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be14dc540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be14dc540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Last updated: 12-02-21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Resources are updated regularly — the latest version is available at: </a:t>
            </a:r>
            <a:r>
              <a:rPr lang="en" sz="9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ncce.io/tcc</a:t>
            </a:r>
            <a:r>
              <a:rPr lang="en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" sz="9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ncce.io/ogl</a:t>
            </a:r>
            <a:r>
              <a:rPr lang="en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6b810275c6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6b810275c6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60c0877f27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60c0877f27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60c0877f27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60c0877f27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https://pixabay.com/photos/dog-animal-continental-bulldog-pet-2437110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6b53a02fac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6b53a02fac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6b53a02fac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6b53a02fac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6bd4233c66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6bd4233c66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6bd4233c66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6bd4233c66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6b53a02fac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6b53a02fac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from modified in Pixlr -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https://unsplash.com/photos/L0cbdz6_eYU</a:t>
            </a:r>
            <a:endParaRPr sz="1000">
              <a:solidFill>
                <a:srgbClr val="11111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50">
              <a:solidFill>
                <a:srgbClr val="111111"/>
              </a:solidFill>
              <a:highlight>
                <a:srgbClr val="F5F5F5"/>
              </a:highlight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786d2d348e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786d2d348e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https://pixabay.com/vectors/thumb-up-hand-like-confirm-go-top-307176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60729adf5e_0_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60729adf5e_0_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" name="Google Shape;12;p2"/>
          <p:cNvPicPr preferRelativeResize="0"/>
          <p:nvPr/>
        </p:nvPicPr>
        <p:blipFill rotWithShape="1">
          <a:blip r:embed="rId2">
            <a:alphaModFix/>
          </a:blip>
          <a:srcRect l="14223" t="14372" r="15015" b="14825"/>
          <a:stretch/>
        </p:blipFill>
        <p:spPr>
          <a:xfrm>
            <a:off x="8255175" y="4304125"/>
            <a:ext cx="694023" cy="6940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Purple) Minus Logo">
  <p:cSld name="TITLE_4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5B5BA5">
              <a:alpha val="1341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9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">
  <p:cSld name="SECTION_HEADER_2_1_1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5B5BA5">
              <a:alpha val="1341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10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ot a final slide. ">
  <p:cSld name="TITLE_3_1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1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EBE9E9">
              <a:alpha val="413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1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1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7" name="Google Shape;57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15700" y="4163249"/>
            <a:ext cx="980801" cy="9802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 1">
  <p:cSld name="SECTION_HEADER_1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ED5189">
              <a:alpha val="72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2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lr.com/x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jpg"/><Relationship Id="rId5" Type="http://schemas.openxmlformats.org/officeDocument/2006/relationships/image" Target="../media/image4.jp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5: Effects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subTitle" idx="1"/>
          </p:nvPr>
        </p:nvSpPr>
        <p:spPr>
          <a:xfrm>
            <a:off x="532725" y="16748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Year 2 – Creating media – Digital photography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To know how to use tools to change an image</a:t>
            </a:r>
            <a:endParaRPr b="1"/>
          </a:p>
          <a:p>
            <a:pPr marL="457200" lvl="0" indent="-342900" algn="l" rtl="0">
              <a:lnSpc>
                <a:spcPct val="20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recognise that images can be changed</a:t>
            </a:r>
            <a:endParaRPr/>
          </a:p>
          <a:p>
            <a:pPr marL="45720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use a tool to achieve a desired effect</a:t>
            </a:r>
            <a:endParaRPr/>
          </a:p>
          <a:p>
            <a:pPr marL="45720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explain my choices</a:t>
            </a:r>
            <a:endParaRPr/>
          </a:p>
          <a:p>
            <a:pPr marL="457200" lvl="0" indent="0" algn="l" rtl="0">
              <a:lnSpc>
                <a:spcPct val="200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5: How can photographs be changed?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Objectives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/>
          <p:nvPr/>
        </p:nvSpPr>
        <p:spPr>
          <a:xfrm>
            <a:off x="381325" y="2116324"/>
            <a:ext cx="8073000" cy="12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0" name="Google Shape;80;p15"/>
          <p:cNvSpPr txBox="1"/>
          <p:nvPr/>
        </p:nvSpPr>
        <p:spPr>
          <a:xfrm>
            <a:off x="0" y="-45000"/>
            <a:ext cx="9021000" cy="2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Introduction</a:t>
            </a:r>
            <a:endParaRPr sz="13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1" name="Google Shape;81;p15"/>
          <p:cNvSpPr txBox="1">
            <a:spLocks noGrp="1"/>
          </p:cNvSpPr>
          <p:nvPr>
            <p:ph type="title"/>
          </p:nvPr>
        </p:nvSpPr>
        <p:spPr>
          <a:xfrm>
            <a:off x="311400" y="955675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Quicksand"/>
                <a:ea typeface="Quicksand"/>
                <a:cs typeface="Quicksand"/>
                <a:sym typeface="Quicksand"/>
              </a:rPr>
              <a:t>How could you change the appearance of a photo?</a:t>
            </a:r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5865600" cy="8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Today we will change some photographs by adjusting their colours.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88" name="Google Shape;88;p16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Changing colours</a:t>
            </a:r>
            <a:endParaRPr/>
          </a:p>
        </p:txBody>
      </p:sp>
      <p:sp>
        <p:nvSpPr>
          <p:cNvPr id="89" name="Google Shape;89;p16"/>
          <p:cNvSpPr txBox="1">
            <a:spLocks noGrp="1"/>
          </p:cNvSpPr>
          <p:nvPr>
            <p:ph type="subTitle" idx="2"/>
          </p:nvPr>
        </p:nvSpPr>
        <p:spPr>
          <a:xfrm>
            <a:off x="5257800" y="-3225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</a:t>
            </a:r>
            <a:endParaRPr/>
          </a:p>
        </p:txBody>
      </p:sp>
      <p:pic>
        <p:nvPicPr>
          <p:cNvPr id="90" name="Google Shape;9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1825" y="1944175"/>
            <a:ext cx="2933251" cy="1955501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6"/>
          <p:cNvSpPr txBox="1"/>
          <p:nvPr/>
        </p:nvSpPr>
        <p:spPr>
          <a:xfrm>
            <a:off x="455800" y="4176650"/>
            <a:ext cx="51813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How have the colours been changed in images A, B, and C?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2" name="Google Shape;92;p16"/>
          <p:cNvSpPr txBox="1"/>
          <p:nvPr/>
        </p:nvSpPr>
        <p:spPr>
          <a:xfrm>
            <a:off x="6463788" y="1211038"/>
            <a:ext cx="306900" cy="46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3" name="Google Shape;93;p16"/>
          <p:cNvSpPr txBox="1"/>
          <p:nvPr/>
        </p:nvSpPr>
        <p:spPr>
          <a:xfrm>
            <a:off x="6428400" y="2543313"/>
            <a:ext cx="377700" cy="46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B</a:t>
            </a:r>
            <a:endParaRPr/>
          </a:p>
        </p:txBody>
      </p:sp>
      <p:sp>
        <p:nvSpPr>
          <p:cNvPr id="94" name="Google Shape;94;p16"/>
          <p:cNvSpPr txBox="1"/>
          <p:nvPr/>
        </p:nvSpPr>
        <p:spPr>
          <a:xfrm>
            <a:off x="6463800" y="3875600"/>
            <a:ext cx="306900" cy="46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C</a:t>
            </a:r>
            <a:endParaRPr/>
          </a:p>
        </p:txBody>
      </p:sp>
      <p:pic>
        <p:nvPicPr>
          <p:cNvPr id="95" name="Google Shape;9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53325" y="2190238"/>
            <a:ext cx="1756776" cy="117118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53338" y="858000"/>
            <a:ext cx="1756762" cy="1171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53325" y="3522500"/>
            <a:ext cx="1756776" cy="1171171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filters in Pixlr</a:t>
            </a:r>
            <a:endParaRPr/>
          </a:p>
        </p:txBody>
      </p:sp>
      <p:sp>
        <p:nvSpPr>
          <p:cNvPr id="104" name="Google Shape;104;p17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</a:t>
            </a:r>
            <a:endParaRPr/>
          </a:p>
        </p:txBody>
      </p:sp>
      <p:sp>
        <p:nvSpPr>
          <p:cNvPr id="106" name="Google Shape;106;p1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pic>
        <p:nvPicPr>
          <p:cNvPr id="2" name="2.2.5.1 - Applying filters to an image.mp4" descr="2.2.5.1 - Applying filters to an image.mp4">
            <a:hlinkClick r:id="" action="ppaction://media"/>
            <a:extLst>
              <a:ext uri="{FF2B5EF4-FFF2-40B4-BE49-F238E27FC236}">
                <a16:creationId xmlns:a16="http://schemas.microsoft.com/office/drawing/2014/main" id="{A31F6C7B-FE77-E840-8F18-10F306DB709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5866" y="1028500"/>
            <a:ext cx="6871268" cy="3872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8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See if you can make an image… go to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https://pixlr.com/x</a:t>
            </a:r>
            <a:endParaRPr/>
          </a:p>
        </p:txBody>
      </p:sp>
      <p:sp>
        <p:nvSpPr>
          <p:cNvPr id="112" name="Google Shape;112;p1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Now try for yourself</a:t>
            </a:r>
            <a:endParaRPr/>
          </a:p>
        </p:txBody>
      </p:sp>
      <p:sp>
        <p:nvSpPr>
          <p:cNvPr id="113" name="Google Shape;113;p18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</a:t>
            </a:r>
            <a:endParaRPr/>
          </a:p>
        </p:txBody>
      </p:sp>
      <p:pic>
        <p:nvPicPr>
          <p:cNvPr id="114" name="Google Shape;114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0900" y="2107176"/>
            <a:ext cx="2448850" cy="163255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8"/>
          <p:cNvSpPr txBox="1"/>
          <p:nvPr/>
        </p:nvSpPr>
        <p:spPr>
          <a:xfrm>
            <a:off x="310925" y="3897600"/>
            <a:ext cx="24489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Black and white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16" name="Google Shape;116;p18"/>
          <p:cNvSpPr txBox="1"/>
          <p:nvPr/>
        </p:nvSpPr>
        <p:spPr>
          <a:xfrm>
            <a:off x="3251800" y="3897600"/>
            <a:ext cx="24489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More blue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17" name="Google Shape;117;p18"/>
          <p:cNvSpPr txBox="1"/>
          <p:nvPr/>
        </p:nvSpPr>
        <p:spPr>
          <a:xfrm>
            <a:off x="6192675" y="3897600"/>
            <a:ext cx="24489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More red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18" name="Google Shape;118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51813" y="2107164"/>
            <a:ext cx="2448900" cy="16326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92800" y="2107200"/>
            <a:ext cx="2448838" cy="163255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58925" y="1074200"/>
            <a:ext cx="4982338" cy="3753826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9"/>
          <p:cNvSpPr txBox="1"/>
          <p:nvPr/>
        </p:nvSpPr>
        <p:spPr>
          <a:xfrm>
            <a:off x="311700" y="362875"/>
            <a:ext cx="8545800" cy="8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Saving</a:t>
            </a:r>
            <a:endParaRPr sz="30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27" name="Google Shape;127;p19"/>
          <p:cNvSpPr txBox="1"/>
          <p:nvPr/>
        </p:nvSpPr>
        <p:spPr>
          <a:xfrm>
            <a:off x="147475" y="1856125"/>
            <a:ext cx="3339600" cy="59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Choose </a:t>
            </a:r>
            <a:r>
              <a:rPr lang="en" sz="1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SAVE</a:t>
            </a:r>
            <a:endParaRPr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5916825" y="0"/>
            <a:ext cx="3000000" cy="31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Activity 2</a:t>
            </a:r>
            <a:endParaRPr sz="1200" b="1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cxnSp>
        <p:nvCxnSpPr>
          <p:cNvPr id="129" name="Google Shape;129;p19"/>
          <p:cNvCxnSpPr/>
          <p:nvPr/>
        </p:nvCxnSpPr>
        <p:spPr>
          <a:xfrm>
            <a:off x="2673450" y="2455525"/>
            <a:ext cx="5187600" cy="2150400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cxnSp>
      <p:sp>
        <p:nvSpPr>
          <p:cNvPr id="130" name="Google Shape;130;p1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3000" y="1111725"/>
            <a:ext cx="5273900" cy="3003082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0"/>
          <p:cNvSpPr txBox="1"/>
          <p:nvPr/>
        </p:nvSpPr>
        <p:spPr>
          <a:xfrm>
            <a:off x="311700" y="362875"/>
            <a:ext cx="8545800" cy="8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Saving </a:t>
            </a:r>
            <a:endParaRPr sz="24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37" name="Google Shape;137;p20"/>
          <p:cNvSpPr txBox="1"/>
          <p:nvPr/>
        </p:nvSpPr>
        <p:spPr>
          <a:xfrm>
            <a:off x="311700" y="1214875"/>
            <a:ext cx="3339600" cy="329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Choose a file name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Click </a:t>
            </a:r>
            <a:r>
              <a:rPr lang="en" sz="1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DOWNLOAD</a:t>
            </a:r>
            <a:endParaRPr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38" name="Google Shape;138;p20"/>
          <p:cNvSpPr/>
          <p:nvPr/>
        </p:nvSpPr>
        <p:spPr>
          <a:xfrm>
            <a:off x="5737925" y="1289300"/>
            <a:ext cx="1247400" cy="604800"/>
          </a:xfrm>
          <a:prstGeom prst="ellipse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39" name="Google Shape;139;p20"/>
          <p:cNvCxnSpPr>
            <a:endCxn id="138" idx="2"/>
          </p:cNvCxnSpPr>
          <p:nvPr/>
        </p:nvCxnSpPr>
        <p:spPr>
          <a:xfrm>
            <a:off x="3181925" y="1511000"/>
            <a:ext cx="2556000" cy="80700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cxnSp>
      <p:sp>
        <p:nvSpPr>
          <p:cNvPr id="140" name="Google Shape;140;p20"/>
          <p:cNvSpPr/>
          <p:nvPr/>
        </p:nvSpPr>
        <p:spPr>
          <a:xfrm>
            <a:off x="7821425" y="3600525"/>
            <a:ext cx="948900" cy="474300"/>
          </a:xfrm>
          <a:prstGeom prst="ellipse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41" name="Google Shape;141;p20"/>
          <p:cNvCxnSpPr>
            <a:endCxn id="140" idx="2"/>
          </p:cNvCxnSpPr>
          <p:nvPr/>
        </p:nvCxnSpPr>
        <p:spPr>
          <a:xfrm>
            <a:off x="2907125" y="2064375"/>
            <a:ext cx="4914300" cy="1773300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triangle" w="med" len="med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cxnSp>
      <p:sp>
        <p:nvSpPr>
          <p:cNvPr id="142" name="Google Shape;142;p20"/>
          <p:cNvSpPr txBox="1"/>
          <p:nvPr/>
        </p:nvSpPr>
        <p:spPr>
          <a:xfrm>
            <a:off x="5916825" y="0"/>
            <a:ext cx="3000000" cy="31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Activity 2</a:t>
            </a:r>
            <a:endParaRPr sz="1200" b="1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43" name="Google Shape;143;p20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1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3</a:t>
            </a:r>
            <a:endParaRPr/>
          </a:p>
        </p:txBody>
      </p:sp>
      <p:sp>
        <p:nvSpPr>
          <p:cNvPr id="149" name="Google Shape;149;p21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Can you combine more than one effect to create a new image?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50" name="Google Shape;150;p21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b="1"/>
              <a:t>Hint: </a:t>
            </a:r>
            <a:r>
              <a:rPr lang="en"/>
              <a:t>Try changing another effect (not just colour).</a:t>
            </a:r>
            <a:endParaRPr/>
          </a:p>
        </p:txBody>
      </p:sp>
      <p:pic>
        <p:nvPicPr>
          <p:cNvPr id="151" name="Google Shape;15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1900" y="1866467"/>
            <a:ext cx="2399700" cy="1599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9650" y="1866475"/>
            <a:ext cx="2399688" cy="159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37400" y="1866475"/>
            <a:ext cx="2399700" cy="159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1"/>
          <p:cNvSpPr/>
          <p:nvPr/>
        </p:nvSpPr>
        <p:spPr>
          <a:xfrm>
            <a:off x="2719525" y="2509325"/>
            <a:ext cx="502200" cy="314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21"/>
          <p:cNvSpPr/>
          <p:nvPr/>
        </p:nvSpPr>
        <p:spPr>
          <a:xfrm>
            <a:off x="5897275" y="2509325"/>
            <a:ext cx="502200" cy="314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2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2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162" name="Google Shape;162;p22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Assessment</a:t>
            </a:r>
            <a:endParaRPr/>
          </a:p>
        </p:txBody>
      </p:sp>
      <p:sp>
        <p:nvSpPr>
          <p:cNvPr id="163" name="Google Shape;163;p22"/>
          <p:cNvSpPr txBox="1"/>
          <p:nvPr/>
        </p:nvSpPr>
        <p:spPr>
          <a:xfrm>
            <a:off x="310900" y="1170124"/>
            <a:ext cx="4096500" cy="365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B5BA5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I can recognise that images can be changed</a:t>
            </a:r>
            <a:endParaRPr sz="18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5B5BA5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I can use a tool to achieve a desired effect</a:t>
            </a:r>
            <a:endParaRPr sz="18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5B5BA5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I can explain my choices</a:t>
            </a:r>
            <a:endParaRPr sz="18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64" name="Google Shape;164;p22"/>
          <p:cNvSpPr txBox="1"/>
          <p:nvPr/>
        </p:nvSpPr>
        <p:spPr>
          <a:xfrm>
            <a:off x="310900" y="319600"/>
            <a:ext cx="8521200" cy="6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How confident are you? (1–3)</a:t>
            </a:r>
            <a:endParaRPr sz="24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65" name="Google Shape;165;p22"/>
          <p:cNvSpPr txBox="1"/>
          <p:nvPr/>
        </p:nvSpPr>
        <p:spPr>
          <a:xfrm>
            <a:off x="6185600" y="1292600"/>
            <a:ext cx="1904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3 – Very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66" name="Google Shape;166;p22"/>
          <p:cNvSpPr txBox="1"/>
          <p:nvPr/>
        </p:nvSpPr>
        <p:spPr>
          <a:xfrm>
            <a:off x="6185600" y="3414350"/>
            <a:ext cx="19815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1 </a:t>
            </a:r>
            <a:r>
              <a:rPr lang="en"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–</a:t>
            </a: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Not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67" name="Google Shape;16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68224" y="1131670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7981799" y="2192558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8032624" y="3253433"/>
            <a:ext cx="485775" cy="796725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2"/>
          <p:cNvSpPr txBox="1"/>
          <p:nvPr/>
        </p:nvSpPr>
        <p:spPr>
          <a:xfrm>
            <a:off x="6185600" y="2347550"/>
            <a:ext cx="1448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2 </a:t>
            </a:r>
            <a:r>
              <a:rPr lang="en"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–</a:t>
            </a: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Unsure 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3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In this lesson, you...</a:t>
            </a:r>
            <a:endParaRPr b="1"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Recognised that images can be changed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Used a tool to create an effect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Explained your choices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76" name="Google Shape;176;p23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Next lesson</a:t>
            </a:r>
            <a:endParaRPr/>
          </a:p>
        </p:txBody>
      </p:sp>
      <p:sp>
        <p:nvSpPr>
          <p:cNvPr id="177" name="Google Shape;177;p2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178" name="Google Shape;178;p23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Next lesson, you will…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Look at how to spot whether an image is original or has been changed</a:t>
            </a:r>
            <a:endParaRPr/>
          </a:p>
        </p:txBody>
      </p:sp>
      <p:sp>
        <p:nvSpPr>
          <p:cNvPr id="179" name="Google Shape;179;p23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364</Words>
  <Application>Microsoft Office PowerPoint</Application>
  <PresentationFormat>On-screen Show (16:9)</PresentationFormat>
  <Paragraphs>77</Paragraphs>
  <Slides>11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Quicksand</vt:lpstr>
      <vt:lpstr>Arial</vt:lpstr>
      <vt:lpstr>Quicksand Light</vt:lpstr>
      <vt:lpstr>Roboto</vt:lpstr>
      <vt:lpstr>NCCE Slides</vt:lpstr>
      <vt:lpstr>Lesson 5: Effects</vt:lpstr>
      <vt:lpstr>Lesson 5: How can photographs be changed?</vt:lpstr>
      <vt:lpstr> How could you change the appearance of a photo?</vt:lpstr>
      <vt:lpstr>Changing colours</vt:lpstr>
      <vt:lpstr>Using filters in Pixlr</vt:lpstr>
      <vt:lpstr>Now try for yourself</vt:lpstr>
      <vt:lpstr>PowerPoint Presentation</vt:lpstr>
      <vt:lpstr>PowerPoint Presentation</vt:lpstr>
      <vt:lpstr>PowerPoint Presentation</vt:lpstr>
      <vt:lpstr>PowerPoint Presentation</vt:lpstr>
      <vt:lpstr>Next lesson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5: Effects</dc:title>
  <dc:creator>Charles Mackinnon</dc:creator>
  <cp:lastModifiedBy>Charles Mackinnon</cp:lastModifiedBy>
  <cp:revision>2</cp:revision>
  <dcterms:modified xsi:type="dcterms:W3CDTF">2025-12-04T08:51:56Z</dcterms:modified>
</cp:coreProperties>
</file>