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77" r:id="rId1"/>
    <p:sldMasterId id="2147483678" r:id="rId2"/>
  </p:sldMasterIdLst>
  <p:notesMasterIdLst>
    <p:notesMasterId r:id="rId22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</p:sldIdLst>
  <p:sldSz cx="9144000" cy="5143500" type="screen16x9"/>
  <p:notesSz cx="6858000" cy="9144000"/>
  <p:embeddedFontLst>
    <p:embeddedFont>
      <p:font typeface="Quicksand" panose="02070303000000060000" pitchFamily="18" charset="0"/>
      <p:regular r:id="rId23"/>
      <p:bold r:id="rId24"/>
    </p:embeddedFont>
    <p:embeddedFont>
      <p:font typeface="Quicksand Light" panose="020B0604020202020204" charset="0"/>
      <p:regular r:id="rId25"/>
      <p:bold r:id="rId2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0" d="100"/>
          <a:sy n="90" d="100"/>
        </p:scale>
        <p:origin x="816" y="8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4.fntdata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3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2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1.fntdata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ncce.io/tcc" TargetMode="External"/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s://ncce.io/ogl" TargetMode="Externa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photos/child-cute-outdoor-autumn-fall-1031171/" TargetMode="External"/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photos/boy-portrait-person-children-male-183306/" TargetMode="External"/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photos/kids-woman-little-girl-cute-1387118/" TargetMode="External"/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photos/goat-portrait-close-up-funny-nose-3667130/" TargetMode="External"/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photos/beach-greek-vacation-hotel-resort-4552226/" TargetMode="External"/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Relationship Id="rId6" Type="http://schemas.openxmlformats.org/officeDocument/2006/relationships/hyperlink" Target="https://pixabay.com/photos/butterfly-blue-insect-142506/" TargetMode="External"/><Relationship Id="rId5" Type="http://schemas.openxmlformats.org/officeDocument/2006/relationships/hyperlink" Target="https://pixabay.com/vectors/check-mark-tick-mark-check-correct-1292787/" TargetMode="External"/><Relationship Id="rId4" Type="http://schemas.openxmlformats.org/officeDocument/2006/relationships/hyperlink" Target="https://pixabay.com/photos/boys-portraits-kids-children-286243/" TargetMode="External"/></Relationships>
</file>

<file path=ppt/notesSlides/_rels/notes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photos/animals-elephants-kenya-tusks-2178578/" TargetMode="External"/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photos/ducks-family-mom-children-nature-4613366/" TargetMode="External"/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s://pixabay.com/photos/chicks-ducklings-mallard-cute-bird-4003579/" TargetMode="External"/></Relationships>
</file>

<file path=ppt/notesSlides/_rels/notes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photos/boys-portraits-kids-children-286243/" TargetMode="External"/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photos/beach-greek-vacation-hotel-resort-4552226/" TargetMode="External"/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s://pixabay.com/photos/summer-holiday-beach-chair-parasol-829758/" TargetMode="External"/></Relationships>
</file>

<file path=ppt/notesSlides/_rels/notes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photos/butterfly-blue-insect-142506/" TargetMode="External"/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s://pixabay.com/photos/flowers-butterfly-lilac-violet-402094/" TargetMode="Externa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photos/shore-craft-holding-paper-2847368/" TargetMode="External"/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photos/beach-greek-vacation-hotel-resort-4552226/" TargetMode="External"/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Relationship Id="rId5" Type="http://schemas.openxmlformats.org/officeDocument/2006/relationships/hyperlink" Target="https://pixabay.com/photos/butterfly-blue-insect-142506/" TargetMode="External"/><Relationship Id="rId4" Type="http://schemas.openxmlformats.org/officeDocument/2006/relationships/hyperlink" Target="https://pixabay.com/photos/boys-portraits-kids-children-286243/" TargetMode="External"/></Relationships>
</file>

<file path=ppt/notesSlides/_rels/notes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photos/woman-camera-photography-64145/" TargetMode="External"/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vectors/checklist-collaboration-characters-150938/" TargetMode="External"/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vectors/thumb-up-hand-like-confirm-go-top-307176/" TargetMode="External"/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gbcfc8fd174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Google Shape;140;gbcfc8fd174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latin typeface="Quicksand"/>
                <a:ea typeface="Quicksand"/>
                <a:cs typeface="Quicksand"/>
                <a:sym typeface="Quicksand"/>
              </a:rPr>
              <a:t>Last updated: 12-02-21</a:t>
            </a:r>
            <a:endParaRPr sz="1000">
              <a:latin typeface="Quicksand"/>
              <a:ea typeface="Quicksand"/>
              <a:cs typeface="Quicksand"/>
              <a:sym typeface="Quicksand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000">
              <a:latin typeface="Quicksand"/>
              <a:ea typeface="Quicksand"/>
              <a:cs typeface="Quicksand"/>
              <a:sym typeface="Quicksand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900">
                <a:solidFill>
                  <a:srgbClr val="666666"/>
                </a:solidFill>
                <a:latin typeface="Quicksand"/>
                <a:ea typeface="Quicksand"/>
                <a:cs typeface="Quicksand"/>
                <a:sym typeface="Quicksand"/>
              </a:rPr>
              <a:t>Resources are updated regularly — the latest version is available at: </a:t>
            </a:r>
            <a:r>
              <a:rPr lang="en" sz="900" u="sng">
                <a:solidFill>
                  <a:srgbClr val="1155CC"/>
                </a:solidFill>
                <a:latin typeface="Quicksand"/>
                <a:ea typeface="Quicksand"/>
                <a:cs typeface="Quicksand"/>
                <a:sym typeface="Quicksand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ncce.io/tcc</a:t>
            </a:r>
            <a:r>
              <a:rPr lang="en" sz="900">
                <a:solidFill>
                  <a:srgbClr val="666666"/>
                </a:solidFill>
                <a:latin typeface="Quicksand"/>
                <a:ea typeface="Quicksand"/>
                <a:cs typeface="Quicksand"/>
                <a:sym typeface="Quicksand"/>
              </a:rPr>
              <a:t>.</a:t>
            </a:r>
            <a:endParaRPr sz="900">
              <a:solidFill>
                <a:srgbClr val="666666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900">
              <a:solidFill>
                <a:srgbClr val="666666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900">
                <a:solidFill>
                  <a:srgbClr val="666666"/>
                </a:solidFill>
                <a:latin typeface="Quicksand"/>
                <a:ea typeface="Quicksand"/>
                <a:cs typeface="Quicksand"/>
                <a:sym typeface="Quicksand"/>
              </a:rPr>
              <a:t>This resource is licensed under the Open Government Licence, version 3. For more information on this licence, see </a:t>
            </a:r>
            <a:r>
              <a:rPr lang="en" sz="900" u="sng">
                <a:solidFill>
                  <a:srgbClr val="1155CC"/>
                </a:solidFill>
                <a:latin typeface="Quicksand"/>
                <a:ea typeface="Quicksand"/>
                <a:cs typeface="Quicksand"/>
                <a:sym typeface="Quicksand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ncce.io/ogl</a:t>
            </a:r>
            <a:r>
              <a:rPr lang="en" sz="900">
                <a:solidFill>
                  <a:srgbClr val="666666"/>
                </a:solidFill>
                <a:latin typeface="Quicksand"/>
                <a:ea typeface="Quicksand"/>
                <a:cs typeface="Quicksand"/>
                <a:sym typeface="Quicksand"/>
              </a:rPr>
              <a:t>.</a:t>
            </a:r>
            <a:endParaRPr sz="900">
              <a:solidFill>
                <a:srgbClr val="666666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000">
              <a:latin typeface="Quicksand"/>
              <a:ea typeface="Quicksand"/>
              <a:cs typeface="Quicksand"/>
              <a:sym typeface="Quicksand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g70b81ca977_0_16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6" name="Google Shape;146;g70b81ca977_0_16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g6bde9f6266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4" name="Google Shape;154;g6bde9f6266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latin typeface="Quicksand"/>
                <a:ea typeface="Quicksand"/>
                <a:cs typeface="Quicksand"/>
                <a:sym typeface="Quicksand"/>
              </a:rPr>
              <a:t>Image source: </a:t>
            </a:r>
            <a:r>
              <a:rPr lang="en" sz="1000" u="sng">
                <a:solidFill>
                  <a:schemeClr val="hlink"/>
                </a:solidFill>
                <a:latin typeface="Quicksand"/>
                <a:ea typeface="Quicksand"/>
                <a:cs typeface="Quicksand"/>
                <a:sym typeface="Quicksand"/>
                <a:hlinkClick r:id="rId3"/>
              </a:rPr>
              <a:t>https://pixabay.com/photos/child-cute-outdoor-autumn-fall-1031171</a:t>
            </a:r>
            <a:endParaRPr sz="1000">
              <a:latin typeface="Quicksand"/>
              <a:ea typeface="Quicksand"/>
              <a:cs typeface="Quicksand"/>
              <a:sym typeface="Quicksa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000">
              <a:latin typeface="Quicksand"/>
              <a:ea typeface="Quicksand"/>
              <a:cs typeface="Quicksand"/>
              <a:sym typeface="Quicksand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g75bce37909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2" name="Google Shape;162;g75bce37909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latin typeface="Quicksand"/>
                <a:ea typeface="Quicksand"/>
                <a:cs typeface="Quicksand"/>
                <a:sym typeface="Quicksand"/>
              </a:rPr>
              <a:t>Image source: </a:t>
            </a:r>
            <a:r>
              <a:rPr lang="en" sz="1000" u="sng">
                <a:solidFill>
                  <a:schemeClr val="hlink"/>
                </a:solidFill>
                <a:latin typeface="Quicksand"/>
                <a:ea typeface="Quicksand"/>
                <a:cs typeface="Quicksand"/>
                <a:sym typeface="Quicksand"/>
                <a:hlinkClick r:id="rId3"/>
              </a:rPr>
              <a:t>https://pixabay.com/photos/boy-portrait-person-children-male-183306</a:t>
            </a:r>
            <a:endParaRPr sz="1000">
              <a:latin typeface="Quicksand"/>
              <a:ea typeface="Quicksand"/>
              <a:cs typeface="Quicksand"/>
              <a:sym typeface="Quicksa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000">
              <a:latin typeface="Quicksand"/>
              <a:ea typeface="Quicksand"/>
              <a:cs typeface="Quicksand"/>
              <a:sym typeface="Quicksand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g6bde9f6266_0_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0" name="Google Shape;170;g6bde9f6266_0_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latin typeface="Quicksand"/>
                <a:ea typeface="Quicksand"/>
                <a:cs typeface="Quicksand"/>
                <a:sym typeface="Quicksand"/>
              </a:rPr>
              <a:t>Image source: </a:t>
            </a:r>
            <a:endParaRPr sz="1000">
              <a:latin typeface="Quicksand"/>
              <a:ea typeface="Quicksand"/>
              <a:cs typeface="Quicksand"/>
              <a:sym typeface="Quicksa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 u="sng">
                <a:solidFill>
                  <a:schemeClr val="hlink"/>
                </a:solidFill>
                <a:latin typeface="Quicksand"/>
                <a:ea typeface="Quicksand"/>
                <a:cs typeface="Quicksand"/>
                <a:sym typeface="Quicksand"/>
                <a:hlinkClick r:id="rId3"/>
              </a:rPr>
              <a:t>https://pixabay.com/photos/kids-woman-little-girl-cute-1387118</a:t>
            </a:r>
            <a:endParaRPr sz="1000">
              <a:latin typeface="Quicksand"/>
              <a:ea typeface="Quicksand"/>
              <a:cs typeface="Quicksand"/>
              <a:sym typeface="Quicksa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000">
              <a:latin typeface="Quicksand"/>
              <a:ea typeface="Quicksand"/>
              <a:cs typeface="Quicksand"/>
              <a:sym typeface="Quicksand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g7571fd286b_0_1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8" name="Google Shape;178;g7571fd286b_0_13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latin typeface="Quicksand"/>
                <a:ea typeface="Quicksand"/>
                <a:cs typeface="Quicksand"/>
                <a:sym typeface="Quicksand"/>
              </a:rPr>
              <a:t>Image source: </a:t>
            </a:r>
            <a:r>
              <a:rPr lang="en" sz="1000" u="sng">
                <a:solidFill>
                  <a:schemeClr val="hlink"/>
                </a:solidFill>
                <a:latin typeface="Quicksand"/>
                <a:ea typeface="Quicksand"/>
                <a:cs typeface="Quicksand"/>
                <a:sym typeface="Quicksand"/>
                <a:hlinkClick r:id="rId3"/>
              </a:rPr>
              <a:t>https://pixabay.com/photos/goat-portrait-close-up-funny-nose-3667130</a:t>
            </a:r>
            <a:endParaRPr sz="1000">
              <a:latin typeface="Quicksand"/>
              <a:ea typeface="Quicksand"/>
              <a:cs typeface="Quicksand"/>
              <a:sym typeface="Quicksa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000">
              <a:latin typeface="Quicksand"/>
              <a:ea typeface="Quicksand"/>
              <a:cs typeface="Quicksand"/>
              <a:sym typeface="Quicksand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g6b0d0aa6a8_0_2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6" name="Google Shape;186;g6b0d0aa6a8_0_2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latin typeface="Quicksand"/>
                <a:ea typeface="Quicksand"/>
                <a:cs typeface="Quicksand"/>
                <a:sym typeface="Quicksand"/>
              </a:rPr>
              <a:t>Image sources: </a:t>
            </a:r>
            <a:endParaRPr sz="1000">
              <a:latin typeface="Quicksand"/>
              <a:ea typeface="Quicksand"/>
              <a:cs typeface="Quicksand"/>
              <a:sym typeface="Quicksa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 u="sng">
                <a:solidFill>
                  <a:schemeClr val="hlink"/>
                </a:solidFill>
                <a:latin typeface="Quicksand"/>
                <a:ea typeface="Quicksand"/>
                <a:cs typeface="Quicksand"/>
                <a:sym typeface="Quicksand"/>
                <a:hlinkClick r:id="rId3"/>
              </a:rPr>
              <a:t>https://pixabay.com/photos/beach-greek-vacation-hotel-resort-4552226/</a:t>
            </a:r>
            <a:endParaRPr sz="1000">
              <a:latin typeface="Quicksand"/>
              <a:ea typeface="Quicksand"/>
              <a:cs typeface="Quicksand"/>
              <a:sym typeface="Quicksa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 u="sng">
                <a:solidFill>
                  <a:schemeClr val="hlink"/>
                </a:solidFill>
                <a:latin typeface="Quicksand"/>
                <a:ea typeface="Quicksand"/>
                <a:cs typeface="Quicksand"/>
                <a:sym typeface="Quicksand"/>
                <a:hlinkClick r:id="rId4"/>
              </a:rPr>
              <a:t>https://pixabay.com/photos/boys-portraits-kids-children-286243</a:t>
            </a:r>
            <a:endParaRPr sz="1000">
              <a:latin typeface="Quicksand"/>
              <a:ea typeface="Quicksand"/>
              <a:cs typeface="Quicksand"/>
              <a:sym typeface="Quicksa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 u="sng">
                <a:solidFill>
                  <a:schemeClr val="hlink"/>
                </a:solidFill>
                <a:latin typeface="Quicksand"/>
                <a:ea typeface="Quicksand"/>
                <a:cs typeface="Quicksand"/>
                <a:sym typeface="Quicksand"/>
                <a:hlinkClick r:id="rId5"/>
              </a:rPr>
              <a:t>https://pixabay.com/vectors/check-mark-tick-mark-check-correct-1292787</a:t>
            </a:r>
            <a:endParaRPr sz="1000">
              <a:latin typeface="Quicksand"/>
              <a:ea typeface="Quicksand"/>
              <a:cs typeface="Quicksand"/>
              <a:sym typeface="Quicksa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 u="sng">
                <a:solidFill>
                  <a:schemeClr val="hlink"/>
                </a:solidFill>
                <a:latin typeface="Quicksand"/>
                <a:ea typeface="Quicksand"/>
                <a:cs typeface="Quicksand"/>
                <a:sym typeface="Quicksand"/>
                <a:hlinkClick r:id="rId6"/>
              </a:rPr>
              <a:t>https://pixabay.com/photos/butterfly-blue-insect-142506</a:t>
            </a:r>
            <a:endParaRPr sz="1000">
              <a:latin typeface="Quicksand"/>
              <a:ea typeface="Quicksand"/>
              <a:cs typeface="Quicksand"/>
              <a:sym typeface="Quicksa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000">
              <a:latin typeface="Quicksand"/>
              <a:ea typeface="Quicksand"/>
              <a:cs typeface="Quicksand"/>
              <a:sym typeface="Quicksand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g7571fd286b_0_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2" name="Google Shape;202;g7571fd286b_0_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latin typeface="Quicksand"/>
                <a:ea typeface="Quicksand"/>
                <a:cs typeface="Quicksand"/>
                <a:sym typeface="Quicksand"/>
              </a:rPr>
              <a:t>Image source: </a:t>
            </a:r>
            <a:r>
              <a:rPr lang="en" sz="1000" u="sng">
                <a:solidFill>
                  <a:schemeClr val="hlink"/>
                </a:solidFill>
                <a:latin typeface="Quicksand"/>
                <a:ea typeface="Quicksand"/>
                <a:cs typeface="Quicksand"/>
                <a:sym typeface="Quicksand"/>
                <a:hlinkClick r:id="rId3"/>
              </a:rPr>
              <a:t>https://pixabay.com/photos/animals-elephants-kenya-tusks-2178578</a:t>
            </a:r>
            <a:endParaRPr sz="1000">
              <a:latin typeface="Quicksand"/>
              <a:ea typeface="Quicksand"/>
              <a:cs typeface="Quicksand"/>
              <a:sym typeface="Quicksa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000">
              <a:latin typeface="Quicksand"/>
              <a:ea typeface="Quicksand"/>
              <a:cs typeface="Quicksand"/>
              <a:sym typeface="Quicksa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000">
              <a:latin typeface="Quicksand"/>
              <a:ea typeface="Quicksand"/>
              <a:cs typeface="Quicksand"/>
              <a:sym typeface="Quicksand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6be70edbc4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6be70edbc4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latin typeface="Quicksand"/>
                <a:ea typeface="Quicksand"/>
                <a:cs typeface="Quicksand"/>
                <a:sym typeface="Quicksand"/>
              </a:rPr>
              <a:t>Image sources: </a:t>
            </a:r>
            <a:endParaRPr sz="1000">
              <a:latin typeface="Quicksand"/>
              <a:ea typeface="Quicksand"/>
              <a:cs typeface="Quicksand"/>
              <a:sym typeface="Quicksa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 u="sng">
                <a:solidFill>
                  <a:schemeClr val="hlink"/>
                </a:solidFill>
                <a:latin typeface="Quicksand"/>
                <a:ea typeface="Quicksand"/>
                <a:cs typeface="Quicksand"/>
                <a:sym typeface="Quicksand"/>
                <a:hlinkClick r:id="rId3"/>
              </a:rPr>
              <a:t>https://pixabay.com/photos/ducks-family-mom-children-nature-4613366</a:t>
            </a:r>
            <a:endParaRPr sz="1000">
              <a:latin typeface="Quicksand"/>
              <a:ea typeface="Quicksand"/>
              <a:cs typeface="Quicksand"/>
              <a:sym typeface="Quicksa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 u="sng">
                <a:solidFill>
                  <a:schemeClr val="hlink"/>
                </a:solidFill>
                <a:latin typeface="Quicksand"/>
                <a:ea typeface="Quicksand"/>
                <a:cs typeface="Quicksand"/>
                <a:sym typeface="Quicksand"/>
                <a:hlinkClick r:id="rId4"/>
              </a:rPr>
              <a:t>https://pixabay.com/photos/chicks-ducklings-mallard-cute-bird-4003579</a:t>
            </a:r>
            <a:endParaRPr sz="1000">
              <a:latin typeface="Quicksand"/>
              <a:ea typeface="Quicksand"/>
              <a:cs typeface="Quicksand"/>
              <a:sym typeface="Quicksand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g6be70edbc4_0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0" name="Google Shape;220;g6be70edbc4_0_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latin typeface="Quicksand"/>
                <a:ea typeface="Quicksand"/>
                <a:cs typeface="Quicksand"/>
                <a:sym typeface="Quicksand"/>
              </a:rPr>
              <a:t>Image source: </a:t>
            </a:r>
            <a:r>
              <a:rPr lang="en" sz="1000" u="sng">
                <a:solidFill>
                  <a:schemeClr val="hlink"/>
                </a:solidFill>
                <a:latin typeface="Quicksand"/>
                <a:ea typeface="Quicksand"/>
                <a:cs typeface="Quicksand"/>
                <a:sym typeface="Quicksand"/>
                <a:hlinkClick r:id="rId3"/>
              </a:rPr>
              <a:t>https://pixabay.com/photos/boys-portraits-kids-children-286243</a:t>
            </a:r>
            <a:endParaRPr sz="1000">
              <a:latin typeface="Quicksand"/>
              <a:ea typeface="Quicksand"/>
              <a:cs typeface="Quicksand"/>
              <a:sym typeface="Quicksa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000">
              <a:latin typeface="Quicksand"/>
              <a:ea typeface="Quicksand"/>
              <a:cs typeface="Quicksand"/>
              <a:sym typeface="Quicksa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000">
              <a:latin typeface="Quicksand"/>
              <a:ea typeface="Quicksand"/>
              <a:cs typeface="Quicksand"/>
              <a:sym typeface="Quicksand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g7571fd286b_0_5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9" name="Google Shape;229;g7571fd286b_0_5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latin typeface="Quicksand"/>
                <a:ea typeface="Quicksand"/>
                <a:cs typeface="Quicksand"/>
                <a:sym typeface="Quicksand"/>
              </a:rPr>
              <a:t>Image B is better because of its positioning. The parasol and chairs are not completely in the shot in image A.</a:t>
            </a:r>
            <a:endParaRPr sz="1000">
              <a:latin typeface="Quicksand"/>
              <a:ea typeface="Quicksand"/>
              <a:cs typeface="Quicksand"/>
              <a:sym typeface="Quicksa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 u="sng">
                <a:solidFill>
                  <a:schemeClr val="hlink"/>
                </a:solidFill>
                <a:latin typeface="Quicksand"/>
                <a:ea typeface="Quicksand"/>
                <a:cs typeface="Quicksand"/>
                <a:sym typeface="Quicksand"/>
                <a:hlinkClick r:id="rId3"/>
              </a:rPr>
              <a:t>https://pixabay.com/photos/beach-greek-vacation-hotel-resort-4552226/</a:t>
            </a:r>
            <a:endParaRPr sz="1000">
              <a:latin typeface="Quicksand"/>
              <a:ea typeface="Quicksand"/>
              <a:cs typeface="Quicksand"/>
              <a:sym typeface="Quicksa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 u="sng">
                <a:solidFill>
                  <a:schemeClr val="hlink"/>
                </a:solidFill>
                <a:latin typeface="Quicksand"/>
                <a:ea typeface="Quicksand"/>
                <a:cs typeface="Quicksand"/>
                <a:sym typeface="Quicksand"/>
                <a:hlinkClick r:id="rId4"/>
              </a:rPr>
              <a:t>https://pixabay.com/photos/summer-holiday-beach-chair-parasol-829758/</a:t>
            </a:r>
            <a:endParaRPr sz="1000">
              <a:latin typeface="Quicksand"/>
              <a:ea typeface="Quicksand"/>
              <a:cs typeface="Quicksand"/>
              <a:sym typeface="Quicksa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000">
              <a:latin typeface="Quicksand"/>
              <a:ea typeface="Quicksand"/>
              <a:cs typeface="Quicksand"/>
              <a:sym typeface="Quicksand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g757cd16437_0_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8" name="Google Shape;238;g757cd16437_0_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latin typeface="Quicksand"/>
                <a:ea typeface="Quicksand"/>
                <a:cs typeface="Quicksand"/>
                <a:sym typeface="Quicksand"/>
              </a:rPr>
              <a:t>Image A is better because of the detail. You can tell that photo A is of a butterfly, whereas in photo B there is too much to focus on.</a:t>
            </a:r>
            <a:endParaRPr sz="1000">
              <a:latin typeface="Quicksand"/>
              <a:ea typeface="Quicksand"/>
              <a:cs typeface="Quicksand"/>
              <a:sym typeface="Quicksa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000">
              <a:latin typeface="Quicksand"/>
              <a:ea typeface="Quicksand"/>
              <a:cs typeface="Quicksand"/>
              <a:sym typeface="Quicksa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latin typeface="Quicksand"/>
                <a:ea typeface="Quicksand"/>
                <a:cs typeface="Quicksand"/>
                <a:sym typeface="Quicksand"/>
              </a:rPr>
              <a:t>Image sources: </a:t>
            </a:r>
            <a:endParaRPr sz="1000">
              <a:latin typeface="Quicksand"/>
              <a:ea typeface="Quicksand"/>
              <a:cs typeface="Quicksand"/>
              <a:sym typeface="Quicksa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 u="sng">
                <a:solidFill>
                  <a:schemeClr val="hlink"/>
                </a:solidFill>
                <a:latin typeface="Quicksand"/>
                <a:ea typeface="Quicksand"/>
                <a:cs typeface="Quicksand"/>
                <a:sym typeface="Quicksand"/>
                <a:hlinkClick r:id="rId3"/>
              </a:rPr>
              <a:t>https://pixabay.com/photos/butterfly-blue-insect-142506</a:t>
            </a:r>
            <a:endParaRPr sz="1000">
              <a:latin typeface="Quicksand"/>
              <a:ea typeface="Quicksand"/>
              <a:cs typeface="Quicksand"/>
              <a:sym typeface="Quicksa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 u="sng">
                <a:solidFill>
                  <a:schemeClr val="hlink"/>
                </a:solidFill>
                <a:latin typeface="Quicksand"/>
                <a:ea typeface="Quicksand"/>
                <a:cs typeface="Quicksand"/>
                <a:sym typeface="Quicksand"/>
                <a:hlinkClick r:id="rId4"/>
              </a:rPr>
              <a:t>https://pixabay.com/photos/flowers-butterfly-lilac-violet-402094</a:t>
            </a:r>
            <a:endParaRPr sz="1000">
              <a:latin typeface="Quicksand"/>
              <a:ea typeface="Quicksand"/>
              <a:cs typeface="Quicksand"/>
              <a:sym typeface="Quicksa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000">
              <a:latin typeface="Quicksand"/>
              <a:ea typeface="Quicksand"/>
              <a:cs typeface="Quicksand"/>
              <a:sym typeface="Quicksa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000">
              <a:latin typeface="Quicksand"/>
              <a:ea typeface="Quicksand"/>
              <a:cs typeface="Quicksand"/>
              <a:sym typeface="Quicksa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000">
              <a:latin typeface="Quicksand"/>
              <a:ea typeface="Quicksand"/>
              <a:cs typeface="Quicksand"/>
              <a:sym typeface="Quicksand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g6c708c1f28_0_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7" name="Google Shape;247;g6c708c1f28_0_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g70b81ca977_0_8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5" name="Google Shape;255;g70b81ca977_0_8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latin typeface="Quicksand"/>
                <a:ea typeface="Quicksand"/>
                <a:cs typeface="Quicksand"/>
                <a:sym typeface="Quicksand"/>
              </a:rPr>
              <a:t>Image source: </a:t>
            </a:r>
            <a:r>
              <a:rPr lang="en" sz="1000" u="sng">
                <a:solidFill>
                  <a:schemeClr val="hlink"/>
                </a:solidFill>
                <a:latin typeface="Quicksand"/>
                <a:ea typeface="Quicksand"/>
                <a:cs typeface="Quicksand"/>
                <a:sym typeface="Quicksand"/>
                <a:hlinkClick r:id="rId3"/>
              </a:rPr>
              <a:t>https://pixabay.com/photos/shore-craft-holding-paper-2847368</a:t>
            </a:r>
            <a:endParaRPr sz="1000">
              <a:latin typeface="Quicksand"/>
              <a:ea typeface="Quicksand"/>
              <a:cs typeface="Quicksand"/>
              <a:sym typeface="Quicksand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g6b5d9064d1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6" name="Google Shape;266;g6b5d9064d1_0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latin typeface="Quicksand"/>
                <a:ea typeface="Quicksand"/>
                <a:cs typeface="Quicksand"/>
                <a:sym typeface="Quicksand"/>
              </a:rPr>
              <a:t>Image sources: </a:t>
            </a:r>
            <a:endParaRPr sz="1000">
              <a:latin typeface="Quicksand"/>
              <a:ea typeface="Quicksand"/>
              <a:cs typeface="Quicksand"/>
              <a:sym typeface="Quicksa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 u="sng">
                <a:solidFill>
                  <a:schemeClr val="hlink"/>
                </a:solidFill>
                <a:latin typeface="Quicksand"/>
                <a:ea typeface="Quicksand"/>
                <a:cs typeface="Quicksand"/>
                <a:sym typeface="Quicksand"/>
                <a:hlinkClick r:id="rId3"/>
              </a:rPr>
              <a:t>https://pixabay.com/photos/beach-greek-vacation-hotel-resort-4552226/</a:t>
            </a:r>
            <a:endParaRPr sz="1000">
              <a:latin typeface="Quicksand"/>
              <a:ea typeface="Quicksand"/>
              <a:cs typeface="Quicksand"/>
              <a:sym typeface="Quicksa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 u="sng">
                <a:solidFill>
                  <a:schemeClr val="hlink"/>
                </a:solidFill>
                <a:latin typeface="Quicksand"/>
                <a:ea typeface="Quicksand"/>
                <a:cs typeface="Quicksand"/>
                <a:sym typeface="Quicksand"/>
                <a:hlinkClick r:id="rId4"/>
              </a:rPr>
              <a:t>https://pixabay.com/photos/boys-portraits-kids-children-286243</a:t>
            </a:r>
            <a:endParaRPr sz="1000">
              <a:latin typeface="Quicksand"/>
              <a:ea typeface="Quicksand"/>
              <a:cs typeface="Quicksand"/>
              <a:sym typeface="Quicksa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 u="sng">
                <a:solidFill>
                  <a:schemeClr val="hlink"/>
                </a:solidFill>
                <a:latin typeface="Quicksand"/>
                <a:ea typeface="Quicksand"/>
                <a:cs typeface="Quicksand"/>
                <a:sym typeface="Quicksand"/>
                <a:hlinkClick r:id="rId5"/>
              </a:rPr>
              <a:t>https://pixabay.com/photos/butterfly-blue-insect-142506</a:t>
            </a:r>
            <a:endParaRPr sz="1000">
              <a:latin typeface="Quicksand"/>
              <a:ea typeface="Quicksand"/>
              <a:cs typeface="Quicksand"/>
              <a:sym typeface="Quicksa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000">
              <a:latin typeface="Quicksand"/>
              <a:ea typeface="Quicksand"/>
              <a:cs typeface="Quicksand"/>
              <a:sym typeface="Quicksand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g6b2145910a_2_8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9" name="Google Shape;279;g6b2145910a_2_8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latin typeface="Quicksand"/>
                <a:ea typeface="Quicksand"/>
                <a:cs typeface="Quicksand"/>
                <a:sym typeface="Quicksand"/>
              </a:rPr>
              <a:t>Image source: </a:t>
            </a:r>
            <a:r>
              <a:rPr lang="en" sz="1000" u="sng">
                <a:solidFill>
                  <a:schemeClr val="hlink"/>
                </a:solidFill>
                <a:latin typeface="Quicksand"/>
                <a:ea typeface="Quicksand"/>
                <a:cs typeface="Quicksand"/>
                <a:sym typeface="Quicksand"/>
                <a:hlinkClick r:id="rId3"/>
              </a:rPr>
              <a:t>https://pixabay.com/photos/woman-camera-photography-64145</a:t>
            </a:r>
            <a:endParaRPr sz="1000">
              <a:latin typeface="Quicksand"/>
              <a:ea typeface="Quicksand"/>
              <a:cs typeface="Quicksand"/>
              <a:sym typeface="Quicksa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000">
              <a:latin typeface="Quicksand"/>
              <a:ea typeface="Quicksand"/>
              <a:cs typeface="Quicksand"/>
              <a:sym typeface="Quicksand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Google Shape;287;g6b5d9064d1_0_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8" name="Google Shape;288;g6b5d9064d1_0_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latin typeface="Quicksand"/>
                <a:ea typeface="Quicksand"/>
                <a:cs typeface="Quicksand"/>
                <a:sym typeface="Quicksand"/>
              </a:rPr>
              <a:t>Image source: </a:t>
            </a:r>
            <a:r>
              <a:rPr lang="en" sz="1000" u="sng">
                <a:solidFill>
                  <a:schemeClr val="hlink"/>
                </a:solidFill>
                <a:latin typeface="Quicksand"/>
                <a:ea typeface="Quicksand"/>
                <a:cs typeface="Quicksand"/>
                <a:sym typeface="Quicksand"/>
                <a:hlinkClick r:id="rId3"/>
              </a:rPr>
              <a:t>https://pixabay.com/vectors/checklist-collaboration-characters-150938</a:t>
            </a:r>
            <a:endParaRPr sz="1000">
              <a:latin typeface="Quicksand"/>
              <a:ea typeface="Quicksand"/>
              <a:cs typeface="Quicksand"/>
              <a:sym typeface="Quicksa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000">
              <a:latin typeface="Quicksand"/>
              <a:ea typeface="Quicksand"/>
              <a:cs typeface="Quicksand"/>
              <a:sym typeface="Quicksand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Google Shape;296;ga820e4853e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7" name="Google Shape;297;ga820e4853e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latin typeface="Quicksand"/>
                <a:ea typeface="Quicksand"/>
                <a:cs typeface="Quicksand"/>
                <a:sym typeface="Quicksand"/>
              </a:rPr>
              <a:t>Image source: </a:t>
            </a:r>
            <a:r>
              <a:rPr lang="en" sz="1000" u="sng">
                <a:solidFill>
                  <a:schemeClr val="hlink"/>
                </a:solidFill>
                <a:latin typeface="Quicksand"/>
                <a:ea typeface="Quicksand"/>
                <a:cs typeface="Quicksand"/>
                <a:sym typeface="Quicksand"/>
                <a:hlinkClick r:id="rId3"/>
              </a:rPr>
              <a:t>https://pixabay.com/vectors/thumb-up-hand-like-confirm-go-top-307176</a:t>
            </a:r>
            <a:endParaRPr sz="1000">
              <a:latin typeface="Quicksand"/>
              <a:ea typeface="Quicksand"/>
              <a:cs typeface="Quicksand"/>
              <a:sym typeface="Quicksa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" name="Google Shape;310;g6b5d9064d1_0_17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1" name="Google Shape;311;g6b5d9064d1_0_17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>
  <p:cSld name="TITLE_3">
    <p:spTree>
      <p:nvGrpSpPr>
        <p:cNvPr id="1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Google Shape;11;p2"/>
          <p:cNvSpPr/>
          <p:nvPr/>
        </p:nvSpPr>
        <p:spPr>
          <a:xfrm>
            <a:off x="8316875" y="4351925"/>
            <a:ext cx="564300" cy="4653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2" name="Google Shape;12;p2"/>
          <p:cNvPicPr preferRelativeResize="0"/>
          <p:nvPr/>
        </p:nvPicPr>
        <p:blipFill rotWithShape="1">
          <a:blip r:embed="rId2">
            <a:alphaModFix/>
          </a:blip>
          <a:srcRect l="14223" t="14372" r="15015" b="14825"/>
          <a:stretch/>
        </p:blipFill>
        <p:spPr>
          <a:xfrm>
            <a:off x="8255175" y="4304125"/>
            <a:ext cx="694023" cy="694026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Google Shape;13;p2"/>
          <p:cNvSpPr txBox="1">
            <a:spLocks noGrp="1"/>
          </p:cNvSpPr>
          <p:nvPr>
            <p:ph type="title"/>
          </p:nvPr>
        </p:nvSpPr>
        <p:spPr>
          <a:xfrm>
            <a:off x="526875" y="576775"/>
            <a:ext cx="8095800" cy="2034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5800"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subTitle" idx="1"/>
          </p:nvPr>
        </p:nvSpPr>
        <p:spPr>
          <a:xfrm>
            <a:off x="532725" y="2665400"/>
            <a:ext cx="8095800" cy="731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rtl="0">
              <a:spcBef>
                <a:spcPts val="160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2"/>
          <p:cNvSpPr txBox="1">
            <a:spLocks noGrp="1"/>
          </p:cNvSpPr>
          <p:nvPr>
            <p:ph type="subTitle" idx="2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 b="1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bjectives / Questions / Lists">
  <p:cSld name="TITLE_4_1_1_1_2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3"/>
          <p:cNvSpPr txBox="1">
            <a:spLocks noGrp="1"/>
          </p:cNvSpPr>
          <p:nvPr>
            <p:ph type="body" idx="1"/>
          </p:nvPr>
        </p:nvSpPr>
        <p:spPr>
          <a:xfrm>
            <a:off x="310900" y="1017725"/>
            <a:ext cx="8522100" cy="38115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8" name="Google Shape;18;p3"/>
          <p:cNvSpPr txBox="1">
            <a:spLocks noGrp="1"/>
          </p:cNvSpPr>
          <p:nvPr>
            <p:ph type="title"/>
          </p:nvPr>
        </p:nvSpPr>
        <p:spPr>
          <a:xfrm>
            <a:off x="310900" y="310900"/>
            <a:ext cx="8522100" cy="70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1pPr>
            <a:lvl2pPr lvl="1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2pPr>
            <a:lvl3pPr lvl="2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3pPr>
            <a:lvl4pPr lvl="3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4pPr>
            <a:lvl5pPr lvl="4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5pPr>
            <a:lvl6pPr lvl="5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6pPr>
            <a:lvl7pPr lvl="6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7pPr>
            <a:lvl8pPr lvl="7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8pPr>
            <a:lvl9pPr lvl="8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subTitle" idx="2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 b="1"/>
            </a:lvl1pPr>
            <a:lvl2pPr lvl="1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arge image and text under (with heading)">
  <p:cSld name="TITLE_4_1_1_2_1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"/>
          <p:cNvSpPr txBox="1">
            <a:spLocks noGrp="1"/>
          </p:cNvSpPr>
          <p:nvPr>
            <p:ph type="body" idx="1"/>
          </p:nvPr>
        </p:nvSpPr>
        <p:spPr>
          <a:xfrm>
            <a:off x="310900" y="1017725"/>
            <a:ext cx="8521200" cy="30972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3" name="Google Shape;23;p4"/>
          <p:cNvSpPr txBox="1">
            <a:spLocks noGrp="1"/>
          </p:cNvSpPr>
          <p:nvPr>
            <p:ph type="body" idx="2"/>
          </p:nvPr>
        </p:nvSpPr>
        <p:spPr>
          <a:xfrm>
            <a:off x="310900" y="4117599"/>
            <a:ext cx="8521200" cy="698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4" name="Google Shape;24;p4"/>
          <p:cNvSpPr txBox="1">
            <a:spLocks noGrp="1"/>
          </p:cNvSpPr>
          <p:nvPr>
            <p:ph type="title"/>
          </p:nvPr>
        </p:nvSpPr>
        <p:spPr>
          <a:xfrm>
            <a:off x="310900" y="319600"/>
            <a:ext cx="8521200" cy="69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4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1pPr>
            <a:lvl2pPr lvl="1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2pPr>
            <a:lvl3pPr lvl="2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3pPr>
            <a:lvl4pPr lvl="3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4pPr>
            <a:lvl5pPr lvl="4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5pPr>
            <a:lvl6pPr lvl="5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6pPr>
            <a:lvl7pPr lvl="6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7pPr>
            <a:lvl8pPr lvl="7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8pPr>
            <a:lvl9pPr lvl="8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26" name="Google Shape;26;p4"/>
          <p:cNvSpPr txBox="1">
            <a:spLocks noGrp="1"/>
          </p:cNvSpPr>
          <p:nvPr>
            <p:ph type="subTitle" idx="3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 b="1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arge image and text under (no heading)">
  <p:cSld name="TITLE_4_1_1_1_4_1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5"/>
          <p:cNvSpPr txBox="1">
            <a:spLocks noGrp="1"/>
          </p:cNvSpPr>
          <p:nvPr>
            <p:ph type="body" idx="1"/>
          </p:nvPr>
        </p:nvSpPr>
        <p:spPr>
          <a:xfrm>
            <a:off x="310900" y="472000"/>
            <a:ext cx="8521200" cy="37953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9" name="Google Shape;29;p5"/>
          <p:cNvSpPr txBox="1">
            <a:spLocks noGrp="1"/>
          </p:cNvSpPr>
          <p:nvPr>
            <p:ph type="body" idx="2"/>
          </p:nvPr>
        </p:nvSpPr>
        <p:spPr>
          <a:xfrm>
            <a:off x="310900" y="4282175"/>
            <a:ext cx="8521200" cy="54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30" name="Google Shape;30;p5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1pPr>
            <a:lvl2pPr lvl="1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2pPr>
            <a:lvl3pPr lvl="2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3pPr>
            <a:lvl4pPr lvl="3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4pPr>
            <a:lvl5pPr lvl="4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5pPr>
            <a:lvl6pPr lvl="5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6pPr>
            <a:lvl7pPr lvl="6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7pPr>
            <a:lvl8pPr lvl="7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8pPr>
            <a:lvl9pPr lvl="8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subTitle" idx="3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 b="1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arge image (no text under)">
  <p:cSld name="TITLE_4_1_1_1_3_2_1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6"/>
          <p:cNvSpPr txBox="1">
            <a:spLocks noGrp="1"/>
          </p:cNvSpPr>
          <p:nvPr>
            <p:ph type="body" idx="1"/>
          </p:nvPr>
        </p:nvSpPr>
        <p:spPr>
          <a:xfrm>
            <a:off x="310900" y="1017725"/>
            <a:ext cx="8521200" cy="38115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34" name="Google Shape;34;p6"/>
          <p:cNvSpPr txBox="1">
            <a:spLocks noGrp="1"/>
          </p:cNvSpPr>
          <p:nvPr>
            <p:ph type="title"/>
          </p:nvPr>
        </p:nvSpPr>
        <p:spPr>
          <a:xfrm>
            <a:off x="310900" y="319600"/>
            <a:ext cx="8521200" cy="708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6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1pPr>
            <a:lvl2pPr lvl="1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2pPr>
            <a:lvl3pPr lvl="2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3pPr>
            <a:lvl4pPr lvl="3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4pPr>
            <a:lvl5pPr lvl="4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5pPr>
            <a:lvl6pPr lvl="5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6pPr>
            <a:lvl7pPr lvl="6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7pPr>
            <a:lvl8pPr lvl="7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8pPr>
            <a:lvl9pPr lvl="8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36" name="Google Shape;36;p6"/>
          <p:cNvSpPr txBox="1">
            <a:spLocks noGrp="1"/>
          </p:cNvSpPr>
          <p:nvPr>
            <p:ph type="subTitle" idx="2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 b="1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ext or Images side by side">
  <p:cSld name="TITLE_4_1_1_1_3_1_1_1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7"/>
          <p:cNvSpPr txBox="1">
            <a:spLocks noGrp="1"/>
          </p:cNvSpPr>
          <p:nvPr>
            <p:ph type="body" idx="1"/>
          </p:nvPr>
        </p:nvSpPr>
        <p:spPr>
          <a:xfrm>
            <a:off x="310900" y="1170124"/>
            <a:ext cx="4096500" cy="36591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title"/>
          </p:nvPr>
        </p:nvSpPr>
        <p:spPr>
          <a:xfrm>
            <a:off x="310900" y="319600"/>
            <a:ext cx="8521200" cy="69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7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1pPr>
            <a:lvl2pPr lvl="1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2pPr>
            <a:lvl3pPr lvl="2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3pPr>
            <a:lvl4pPr lvl="3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4pPr>
            <a:lvl5pPr lvl="4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5pPr>
            <a:lvl6pPr lvl="5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6pPr>
            <a:lvl7pPr lvl="6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7pPr>
            <a:lvl8pPr lvl="7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8pPr>
            <a:lvl9pPr lvl="8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41" name="Google Shape;41;p7"/>
          <p:cNvSpPr txBox="1">
            <a:spLocks noGrp="1"/>
          </p:cNvSpPr>
          <p:nvPr>
            <p:ph type="body" idx="2"/>
          </p:nvPr>
        </p:nvSpPr>
        <p:spPr>
          <a:xfrm>
            <a:off x="4736600" y="1170100"/>
            <a:ext cx="4096500" cy="36591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2" name="Google Shape;42;p7"/>
          <p:cNvSpPr txBox="1">
            <a:spLocks noGrp="1"/>
          </p:cNvSpPr>
          <p:nvPr>
            <p:ph type="subTitle" idx="3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 b="1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arge text">
  <p:cSld name="TITLE_4_1_1_1_1_1_1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8"/>
          <p:cNvSpPr txBox="1">
            <a:spLocks noGrp="1"/>
          </p:cNvSpPr>
          <p:nvPr>
            <p:ph type="title"/>
          </p:nvPr>
        </p:nvSpPr>
        <p:spPr>
          <a:xfrm>
            <a:off x="310900" y="319600"/>
            <a:ext cx="8521200" cy="450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3600" b="0">
                <a:latin typeface="Quicksand Light"/>
                <a:ea typeface="Quicksand Light"/>
                <a:cs typeface="Quicksand Light"/>
                <a:sym typeface="Quicksand Light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8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1pPr>
            <a:lvl2pPr lvl="1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2pPr>
            <a:lvl3pPr lvl="2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3pPr>
            <a:lvl4pPr lvl="3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4pPr>
            <a:lvl5pPr lvl="4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5pPr>
            <a:lvl6pPr lvl="5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6pPr>
            <a:lvl7pPr lvl="6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7pPr>
            <a:lvl8pPr lvl="7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8pPr>
            <a:lvl9pPr lvl="8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46" name="Google Shape;46;p8"/>
          <p:cNvSpPr txBox="1">
            <a:spLocks noGrp="1"/>
          </p:cNvSpPr>
          <p:nvPr>
            <p:ph type="subTitle" idx="1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 b="1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(Purple) Minus Logo">
  <p:cSld name="TITLE_4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9"/>
          <p:cNvSpPr/>
          <p:nvPr/>
        </p:nvSpPr>
        <p:spPr>
          <a:xfrm>
            <a:off x="-75" y="0"/>
            <a:ext cx="9144000" cy="5143500"/>
          </a:xfrm>
          <a:prstGeom prst="rect">
            <a:avLst/>
          </a:prstGeom>
          <a:solidFill>
            <a:srgbClr val="5B5BA5">
              <a:alpha val="1341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" name="Google Shape;49;p9"/>
          <p:cNvSpPr/>
          <p:nvPr/>
        </p:nvSpPr>
        <p:spPr>
          <a:xfrm>
            <a:off x="-9750" y="-4475"/>
            <a:ext cx="9153900" cy="3069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bjectives">
  <p:cSld name="SECTION_HEADER_2_1_1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0"/>
          <p:cNvSpPr/>
          <p:nvPr/>
        </p:nvSpPr>
        <p:spPr>
          <a:xfrm>
            <a:off x="-75" y="0"/>
            <a:ext cx="9144000" cy="5143500"/>
          </a:xfrm>
          <a:prstGeom prst="rect">
            <a:avLst/>
          </a:prstGeom>
          <a:solidFill>
            <a:srgbClr val="5B5BA5">
              <a:alpha val="1341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" name="Google Shape;52;p10"/>
          <p:cNvSpPr/>
          <p:nvPr/>
        </p:nvSpPr>
        <p:spPr>
          <a:xfrm>
            <a:off x="-9750" y="-4475"/>
            <a:ext cx="9153900" cy="3069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ot a final slide. ">
  <p:cSld name="TITLE_3_1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1"/>
          <p:cNvSpPr/>
          <p:nvPr/>
        </p:nvSpPr>
        <p:spPr>
          <a:xfrm>
            <a:off x="-75" y="0"/>
            <a:ext cx="9144000" cy="5143500"/>
          </a:xfrm>
          <a:prstGeom prst="rect">
            <a:avLst/>
          </a:prstGeom>
          <a:solidFill>
            <a:srgbClr val="EBE9E9">
              <a:alpha val="4134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5" name="Google Shape;55;p11"/>
          <p:cNvSpPr/>
          <p:nvPr/>
        </p:nvSpPr>
        <p:spPr>
          <a:xfrm>
            <a:off x="-9750" y="-4475"/>
            <a:ext cx="9153900" cy="3069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6" name="Google Shape;56;p11"/>
          <p:cNvSpPr/>
          <p:nvPr/>
        </p:nvSpPr>
        <p:spPr>
          <a:xfrm>
            <a:off x="8316875" y="4351925"/>
            <a:ext cx="564300" cy="4653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57" name="Google Shape;57;p11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8115700" y="4163249"/>
            <a:ext cx="980801" cy="9802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Activity 1">
  <p:cSld name="SECTION_HEADER_1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2"/>
          <p:cNvSpPr/>
          <p:nvPr/>
        </p:nvSpPr>
        <p:spPr>
          <a:xfrm>
            <a:off x="-75" y="0"/>
            <a:ext cx="9144000" cy="5143500"/>
          </a:xfrm>
          <a:prstGeom prst="rect">
            <a:avLst/>
          </a:prstGeom>
          <a:solidFill>
            <a:srgbClr val="ED5189">
              <a:alpha val="726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0" name="Google Shape;60;p12"/>
          <p:cNvSpPr/>
          <p:nvPr/>
        </p:nvSpPr>
        <p:spPr>
          <a:xfrm>
            <a:off x="-9750" y="-4475"/>
            <a:ext cx="9153900" cy="3069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tep 2: Activity Writing" type="secHead">
  <p:cSld name="SECTION_HEADER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3"/>
          <p:cNvSpPr/>
          <p:nvPr/>
        </p:nvSpPr>
        <p:spPr>
          <a:xfrm>
            <a:off x="-75" y="0"/>
            <a:ext cx="9144000" cy="5143500"/>
          </a:xfrm>
          <a:prstGeom prst="rect">
            <a:avLst/>
          </a:prstGeom>
          <a:solidFill>
            <a:srgbClr val="00A777">
              <a:alpha val="726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3" name="Google Shape;63;p13"/>
          <p:cNvSpPr/>
          <p:nvPr/>
        </p:nvSpPr>
        <p:spPr>
          <a:xfrm>
            <a:off x="-9750" y="-4475"/>
            <a:ext cx="9153900" cy="3069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Activity 8">
  <p:cSld name="SECTION_HEADER_1_3"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14"/>
          <p:cNvSpPr/>
          <p:nvPr/>
        </p:nvSpPr>
        <p:spPr>
          <a:xfrm>
            <a:off x="-75" y="0"/>
            <a:ext cx="9144000" cy="5143500"/>
          </a:xfrm>
          <a:prstGeom prst="rect">
            <a:avLst/>
          </a:prstGeom>
          <a:solidFill>
            <a:srgbClr val="FFAB40">
              <a:alpha val="195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6" name="Google Shape;66;p14"/>
          <p:cNvSpPr/>
          <p:nvPr/>
        </p:nvSpPr>
        <p:spPr>
          <a:xfrm>
            <a:off x="-9750" y="-4475"/>
            <a:ext cx="9153900" cy="3069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Activity 1 1">
  <p:cSld name="SECTION_HEADER_1_4"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5"/>
          <p:cNvSpPr/>
          <p:nvPr/>
        </p:nvSpPr>
        <p:spPr>
          <a:xfrm>
            <a:off x="-75" y="0"/>
            <a:ext cx="9144000" cy="5143500"/>
          </a:xfrm>
          <a:prstGeom prst="rect">
            <a:avLst/>
          </a:prstGeom>
          <a:solidFill>
            <a:srgbClr val="ED5189">
              <a:alpha val="726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9" name="Google Shape;69;p15"/>
          <p:cNvSpPr/>
          <p:nvPr/>
        </p:nvSpPr>
        <p:spPr>
          <a:xfrm>
            <a:off x="-9750" y="-4475"/>
            <a:ext cx="9153900" cy="3069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6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72" name="Google Shape;72;p1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>
  <p:cSld name="TITLE_3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8"/>
          <p:cNvSpPr/>
          <p:nvPr/>
        </p:nvSpPr>
        <p:spPr>
          <a:xfrm>
            <a:off x="8316875" y="4351925"/>
            <a:ext cx="564300" cy="4653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80" name="Google Shape;80;p18"/>
          <p:cNvPicPr preferRelativeResize="0"/>
          <p:nvPr/>
        </p:nvPicPr>
        <p:blipFill rotWithShape="1">
          <a:blip r:embed="rId2">
            <a:alphaModFix/>
          </a:blip>
          <a:srcRect l="14223" t="14372" r="15015" b="14825"/>
          <a:stretch/>
        </p:blipFill>
        <p:spPr>
          <a:xfrm>
            <a:off x="8255175" y="4304125"/>
            <a:ext cx="694023" cy="694026"/>
          </a:xfrm>
          <a:prstGeom prst="rect">
            <a:avLst/>
          </a:prstGeom>
          <a:noFill/>
          <a:ln>
            <a:noFill/>
          </a:ln>
        </p:spPr>
      </p:pic>
      <p:sp>
        <p:nvSpPr>
          <p:cNvPr id="81" name="Google Shape;81;p18"/>
          <p:cNvSpPr txBox="1">
            <a:spLocks noGrp="1"/>
          </p:cNvSpPr>
          <p:nvPr>
            <p:ph type="title"/>
          </p:nvPr>
        </p:nvSpPr>
        <p:spPr>
          <a:xfrm>
            <a:off x="526875" y="576775"/>
            <a:ext cx="8095800" cy="2034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5800"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18"/>
          <p:cNvSpPr txBox="1">
            <a:spLocks noGrp="1"/>
          </p:cNvSpPr>
          <p:nvPr>
            <p:ph type="subTitle" idx="1"/>
          </p:nvPr>
        </p:nvSpPr>
        <p:spPr>
          <a:xfrm>
            <a:off x="532725" y="2665400"/>
            <a:ext cx="8095800" cy="731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rtl="0">
              <a:spcBef>
                <a:spcPts val="160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18"/>
          <p:cNvSpPr txBox="1">
            <a:spLocks noGrp="1"/>
          </p:cNvSpPr>
          <p:nvPr>
            <p:ph type="subTitle" idx="2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 b="1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bjectives / Questions / Lists">
  <p:cSld name="TITLE_4_1_1_1_2"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9"/>
          <p:cNvSpPr txBox="1">
            <a:spLocks noGrp="1"/>
          </p:cNvSpPr>
          <p:nvPr>
            <p:ph type="body" idx="1"/>
          </p:nvPr>
        </p:nvSpPr>
        <p:spPr>
          <a:xfrm>
            <a:off x="310900" y="1017725"/>
            <a:ext cx="8522100" cy="38115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86" name="Google Shape;86;p19"/>
          <p:cNvSpPr txBox="1">
            <a:spLocks noGrp="1"/>
          </p:cNvSpPr>
          <p:nvPr>
            <p:ph type="title"/>
          </p:nvPr>
        </p:nvSpPr>
        <p:spPr>
          <a:xfrm>
            <a:off x="310900" y="310900"/>
            <a:ext cx="8522100" cy="70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87" name="Google Shape;87;p19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1pPr>
            <a:lvl2pPr lvl="1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2pPr>
            <a:lvl3pPr lvl="2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3pPr>
            <a:lvl4pPr lvl="3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4pPr>
            <a:lvl5pPr lvl="4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5pPr>
            <a:lvl6pPr lvl="5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6pPr>
            <a:lvl7pPr lvl="6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7pPr>
            <a:lvl8pPr lvl="7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8pPr>
            <a:lvl9pPr lvl="8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88" name="Google Shape;88;p19"/>
          <p:cNvSpPr txBox="1">
            <a:spLocks noGrp="1"/>
          </p:cNvSpPr>
          <p:nvPr>
            <p:ph type="subTitle" idx="2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 b="1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arge image and text under (with heading)">
  <p:cSld name="TITLE_4_1_1_2_1"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0"/>
          <p:cNvSpPr txBox="1">
            <a:spLocks noGrp="1"/>
          </p:cNvSpPr>
          <p:nvPr>
            <p:ph type="body" idx="1"/>
          </p:nvPr>
        </p:nvSpPr>
        <p:spPr>
          <a:xfrm>
            <a:off x="310900" y="1017725"/>
            <a:ext cx="8521200" cy="30972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91" name="Google Shape;91;p20"/>
          <p:cNvSpPr txBox="1">
            <a:spLocks noGrp="1"/>
          </p:cNvSpPr>
          <p:nvPr>
            <p:ph type="body" idx="2"/>
          </p:nvPr>
        </p:nvSpPr>
        <p:spPr>
          <a:xfrm>
            <a:off x="310900" y="4117599"/>
            <a:ext cx="8521200" cy="698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92" name="Google Shape;92;p20"/>
          <p:cNvSpPr txBox="1">
            <a:spLocks noGrp="1"/>
          </p:cNvSpPr>
          <p:nvPr>
            <p:ph type="title"/>
          </p:nvPr>
        </p:nvSpPr>
        <p:spPr>
          <a:xfrm>
            <a:off x="310900" y="319600"/>
            <a:ext cx="8521200" cy="69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93" name="Google Shape;93;p20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1pPr>
            <a:lvl2pPr lvl="1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2pPr>
            <a:lvl3pPr lvl="2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3pPr>
            <a:lvl4pPr lvl="3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4pPr>
            <a:lvl5pPr lvl="4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5pPr>
            <a:lvl6pPr lvl="5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6pPr>
            <a:lvl7pPr lvl="6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7pPr>
            <a:lvl8pPr lvl="7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8pPr>
            <a:lvl9pPr lvl="8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94" name="Google Shape;94;p20"/>
          <p:cNvSpPr txBox="1">
            <a:spLocks noGrp="1"/>
          </p:cNvSpPr>
          <p:nvPr>
            <p:ph type="subTitle" idx="3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 b="1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arge image and text under (no heading)">
  <p:cSld name="TITLE_4_1_1_1_4_1"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21"/>
          <p:cNvSpPr txBox="1">
            <a:spLocks noGrp="1"/>
          </p:cNvSpPr>
          <p:nvPr>
            <p:ph type="body" idx="1"/>
          </p:nvPr>
        </p:nvSpPr>
        <p:spPr>
          <a:xfrm>
            <a:off x="310900" y="472000"/>
            <a:ext cx="8521200" cy="37953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97" name="Google Shape;97;p21"/>
          <p:cNvSpPr txBox="1">
            <a:spLocks noGrp="1"/>
          </p:cNvSpPr>
          <p:nvPr>
            <p:ph type="body" idx="2"/>
          </p:nvPr>
        </p:nvSpPr>
        <p:spPr>
          <a:xfrm>
            <a:off x="310900" y="4282175"/>
            <a:ext cx="8521200" cy="54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98" name="Google Shape;98;p21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1pPr>
            <a:lvl2pPr lvl="1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2pPr>
            <a:lvl3pPr lvl="2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3pPr>
            <a:lvl4pPr lvl="3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4pPr>
            <a:lvl5pPr lvl="4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5pPr>
            <a:lvl6pPr lvl="5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6pPr>
            <a:lvl7pPr lvl="6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7pPr>
            <a:lvl8pPr lvl="7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8pPr>
            <a:lvl9pPr lvl="8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99" name="Google Shape;99;p21"/>
          <p:cNvSpPr txBox="1">
            <a:spLocks noGrp="1"/>
          </p:cNvSpPr>
          <p:nvPr>
            <p:ph type="subTitle" idx="3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 b="1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arge image (no text under)">
  <p:cSld name="TITLE_4_1_1_1_3_2_1"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22"/>
          <p:cNvSpPr txBox="1">
            <a:spLocks noGrp="1"/>
          </p:cNvSpPr>
          <p:nvPr>
            <p:ph type="body" idx="1"/>
          </p:nvPr>
        </p:nvSpPr>
        <p:spPr>
          <a:xfrm>
            <a:off x="310900" y="1017725"/>
            <a:ext cx="8521200" cy="38115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02" name="Google Shape;102;p22"/>
          <p:cNvSpPr txBox="1">
            <a:spLocks noGrp="1"/>
          </p:cNvSpPr>
          <p:nvPr>
            <p:ph type="title"/>
          </p:nvPr>
        </p:nvSpPr>
        <p:spPr>
          <a:xfrm>
            <a:off x="310900" y="319600"/>
            <a:ext cx="8521200" cy="708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103" name="Google Shape;103;p22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1pPr>
            <a:lvl2pPr lvl="1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2pPr>
            <a:lvl3pPr lvl="2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3pPr>
            <a:lvl4pPr lvl="3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4pPr>
            <a:lvl5pPr lvl="4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5pPr>
            <a:lvl6pPr lvl="5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6pPr>
            <a:lvl7pPr lvl="6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7pPr>
            <a:lvl8pPr lvl="7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8pPr>
            <a:lvl9pPr lvl="8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04" name="Google Shape;104;p22"/>
          <p:cNvSpPr txBox="1">
            <a:spLocks noGrp="1"/>
          </p:cNvSpPr>
          <p:nvPr>
            <p:ph type="subTitle" idx="2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 b="1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ext or Images side by side">
  <p:cSld name="TITLE_4_1_1_1_3_1_1_1"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23"/>
          <p:cNvSpPr txBox="1">
            <a:spLocks noGrp="1"/>
          </p:cNvSpPr>
          <p:nvPr>
            <p:ph type="body" idx="1"/>
          </p:nvPr>
        </p:nvSpPr>
        <p:spPr>
          <a:xfrm>
            <a:off x="310900" y="1170124"/>
            <a:ext cx="4096500" cy="36591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07" name="Google Shape;107;p23"/>
          <p:cNvSpPr txBox="1">
            <a:spLocks noGrp="1"/>
          </p:cNvSpPr>
          <p:nvPr>
            <p:ph type="title"/>
          </p:nvPr>
        </p:nvSpPr>
        <p:spPr>
          <a:xfrm>
            <a:off x="310900" y="319600"/>
            <a:ext cx="8521200" cy="69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108" name="Google Shape;108;p23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1pPr>
            <a:lvl2pPr lvl="1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2pPr>
            <a:lvl3pPr lvl="2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3pPr>
            <a:lvl4pPr lvl="3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4pPr>
            <a:lvl5pPr lvl="4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5pPr>
            <a:lvl6pPr lvl="5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6pPr>
            <a:lvl7pPr lvl="6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7pPr>
            <a:lvl8pPr lvl="7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8pPr>
            <a:lvl9pPr lvl="8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09" name="Google Shape;109;p23"/>
          <p:cNvSpPr txBox="1">
            <a:spLocks noGrp="1"/>
          </p:cNvSpPr>
          <p:nvPr>
            <p:ph type="body" idx="2"/>
          </p:nvPr>
        </p:nvSpPr>
        <p:spPr>
          <a:xfrm>
            <a:off x="4736600" y="1170100"/>
            <a:ext cx="4096500" cy="36591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10" name="Google Shape;110;p23"/>
          <p:cNvSpPr txBox="1">
            <a:spLocks noGrp="1"/>
          </p:cNvSpPr>
          <p:nvPr>
            <p:ph type="subTitle" idx="3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 b="1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arge text">
  <p:cSld name="TITLE_4_1_1_1_1_1_1"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24"/>
          <p:cNvSpPr txBox="1">
            <a:spLocks noGrp="1"/>
          </p:cNvSpPr>
          <p:nvPr>
            <p:ph type="title"/>
          </p:nvPr>
        </p:nvSpPr>
        <p:spPr>
          <a:xfrm>
            <a:off x="310900" y="319600"/>
            <a:ext cx="8521200" cy="450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3600" b="0">
                <a:latin typeface="Quicksand Light"/>
                <a:ea typeface="Quicksand Light"/>
                <a:cs typeface="Quicksand Light"/>
                <a:sym typeface="Quicksand Light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113" name="Google Shape;113;p24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1pPr>
            <a:lvl2pPr lvl="1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2pPr>
            <a:lvl3pPr lvl="2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3pPr>
            <a:lvl4pPr lvl="3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4pPr>
            <a:lvl5pPr lvl="4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5pPr>
            <a:lvl6pPr lvl="5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6pPr>
            <a:lvl7pPr lvl="6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7pPr>
            <a:lvl8pPr lvl="7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8pPr>
            <a:lvl9pPr lvl="8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14" name="Google Shape;114;p24"/>
          <p:cNvSpPr txBox="1">
            <a:spLocks noGrp="1"/>
          </p:cNvSpPr>
          <p:nvPr>
            <p:ph type="subTitle" idx="1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 b="1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(Purple) Minus Logo">
  <p:cSld name="TITLE_4"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25"/>
          <p:cNvSpPr/>
          <p:nvPr/>
        </p:nvSpPr>
        <p:spPr>
          <a:xfrm>
            <a:off x="-75" y="0"/>
            <a:ext cx="9144000" cy="5143500"/>
          </a:xfrm>
          <a:prstGeom prst="rect">
            <a:avLst/>
          </a:prstGeom>
          <a:solidFill>
            <a:srgbClr val="5B5BA5">
              <a:alpha val="1341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7" name="Google Shape;117;p25"/>
          <p:cNvSpPr/>
          <p:nvPr/>
        </p:nvSpPr>
        <p:spPr>
          <a:xfrm>
            <a:off x="-9750" y="-4475"/>
            <a:ext cx="9153900" cy="3069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ot a final slide. ">
  <p:cSld name="TITLE_3_1"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26"/>
          <p:cNvSpPr/>
          <p:nvPr/>
        </p:nvSpPr>
        <p:spPr>
          <a:xfrm>
            <a:off x="-75" y="0"/>
            <a:ext cx="9144000" cy="5143500"/>
          </a:xfrm>
          <a:prstGeom prst="rect">
            <a:avLst/>
          </a:prstGeom>
          <a:solidFill>
            <a:srgbClr val="EBE9E9">
              <a:alpha val="4134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0" name="Google Shape;120;p26"/>
          <p:cNvSpPr/>
          <p:nvPr/>
        </p:nvSpPr>
        <p:spPr>
          <a:xfrm>
            <a:off x="-9750" y="-4475"/>
            <a:ext cx="9153900" cy="3069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1" name="Google Shape;121;p26"/>
          <p:cNvSpPr/>
          <p:nvPr/>
        </p:nvSpPr>
        <p:spPr>
          <a:xfrm>
            <a:off x="8316875" y="4351925"/>
            <a:ext cx="564300" cy="4653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22" name="Google Shape;122;p26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8115700" y="4163249"/>
            <a:ext cx="980801" cy="9802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bjectives">
  <p:cSld name="SECTION_HEADER_2_1_1"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7"/>
          <p:cNvSpPr/>
          <p:nvPr/>
        </p:nvSpPr>
        <p:spPr>
          <a:xfrm>
            <a:off x="-75" y="0"/>
            <a:ext cx="9144000" cy="5143500"/>
          </a:xfrm>
          <a:prstGeom prst="rect">
            <a:avLst/>
          </a:prstGeom>
          <a:solidFill>
            <a:srgbClr val="5B5BA5">
              <a:alpha val="1341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5" name="Google Shape;125;p27"/>
          <p:cNvSpPr/>
          <p:nvPr/>
        </p:nvSpPr>
        <p:spPr>
          <a:xfrm>
            <a:off x="-9750" y="-4475"/>
            <a:ext cx="9153900" cy="3069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tep 2: Activity Writing" type="secHead">
  <p:cSld name="SECTION_HEADER"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28"/>
          <p:cNvSpPr/>
          <p:nvPr/>
        </p:nvSpPr>
        <p:spPr>
          <a:xfrm>
            <a:off x="-75" y="0"/>
            <a:ext cx="9144000" cy="5143500"/>
          </a:xfrm>
          <a:prstGeom prst="rect">
            <a:avLst/>
          </a:prstGeom>
          <a:solidFill>
            <a:srgbClr val="00A777">
              <a:alpha val="726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8" name="Google Shape;128;p28"/>
          <p:cNvSpPr/>
          <p:nvPr/>
        </p:nvSpPr>
        <p:spPr>
          <a:xfrm>
            <a:off x="-9750" y="-4475"/>
            <a:ext cx="9153900" cy="3069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Activity 8">
  <p:cSld name="SECTION_HEADER_1_3"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29"/>
          <p:cNvSpPr/>
          <p:nvPr/>
        </p:nvSpPr>
        <p:spPr>
          <a:xfrm>
            <a:off x="-75" y="0"/>
            <a:ext cx="9144000" cy="5143500"/>
          </a:xfrm>
          <a:prstGeom prst="rect">
            <a:avLst/>
          </a:prstGeom>
          <a:solidFill>
            <a:srgbClr val="FFAB40">
              <a:alpha val="195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1" name="Google Shape;131;p29"/>
          <p:cNvSpPr/>
          <p:nvPr/>
        </p:nvSpPr>
        <p:spPr>
          <a:xfrm>
            <a:off x="-9750" y="-4475"/>
            <a:ext cx="9153900" cy="3069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Activity 1">
  <p:cSld name="SECTION_HEADER_1_4"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30"/>
          <p:cNvSpPr/>
          <p:nvPr/>
        </p:nvSpPr>
        <p:spPr>
          <a:xfrm>
            <a:off x="-75" y="0"/>
            <a:ext cx="9144000" cy="5143500"/>
          </a:xfrm>
          <a:prstGeom prst="rect">
            <a:avLst/>
          </a:prstGeom>
          <a:solidFill>
            <a:srgbClr val="ED5189">
              <a:alpha val="726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4" name="Google Shape;134;p30"/>
          <p:cNvSpPr/>
          <p:nvPr/>
        </p:nvSpPr>
        <p:spPr>
          <a:xfrm>
            <a:off x="-9750" y="-4475"/>
            <a:ext cx="9153900" cy="3069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31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137" name="Google Shape;137;p3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8.xml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7.xml"/><Relationship Id="rId2" Type="http://schemas.openxmlformats.org/officeDocument/2006/relationships/slideLayout" Target="../slideLayouts/slideLayout17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0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5.xml"/><Relationship Id="rId4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4.xml"/><Relationship Id="rId14" Type="http://schemas.openxmlformats.org/officeDocument/2006/relationships/slideLayout" Target="../slideLayouts/slideLayout2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rgbClr val="1155CC">
            <a:alpha val="5590"/>
          </a:srgbClr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/>
          <p:nvPr/>
        </p:nvSpPr>
        <p:spPr>
          <a:xfrm>
            <a:off x="0" y="2725"/>
            <a:ext cx="9144000" cy="3069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title"/>
          </p:nvPr>
        </p:nvSpPr>
        <p:spPr>
          <a:xfrm>
            <a:off x="310900" y="310900"/>
            <a:ext cx="8521500" cy="70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Quicksand"/>
              <a:buNone/>
              <a:defRPr sz="2800" b="1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body" idx="1"/>
          </p:nvPr>
        </p:nvSpPr>
        <p:spPr>
          <a:xfrm>
            <a:off x="310900" y="1017725"/>
            <a:ext cx="8521500" cy="381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Quicksand"/>
              <a:buChar char="●"/>
              <a:defRPr sz="1800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Quicksand"/>
              <a:buChar char="○"/>
              <a:defRPr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Quicksand"/>
              <a:buChar char="■"/>
              <a:defRPr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Quicksand"/>
              <a:buChar char="●"/>
              <a:defRPr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Quicksand"/>
              <a:buChar char="○"/>
              <a:defRPr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Quicksand"/>
              <a:buChar char="■"/>
              <a:defRPr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Quicksand"/>
              <a:buChar char="●"/>
              <a:defRPr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Quicksand"/>
              <a:buChar char="○"/>
              <a:defRPr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Font typeface="Quicksand"/>
              <a:buChar char="■"/>
              <a:defRPr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1pPr>
            <a:lvl2pPr lvl="1" algn="ctr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2pPr>
            <a:lvl3pPr lvl="2" algn="ctr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3pPr>
            <a:lvl4pPr lvl="3" algn="ctr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4pPr>
            <a:lvl5pPr lvl="4" algn="ctr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5pPr>
            <a:lvl6pPr lvl="5" algn="ctr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6pPr>
            <a:lvl7pPr lvl="6" algn="ctr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7pPr>
            <a:lvl8pPr lvl="7" algn="ctr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8pPr>
            <a:lvl9pPr lvl="8" algn="ctr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pos="196">
          <p15:clr>
            <a:srgbClr val="EA4335"/>
          </p15:clr>
        </p15:guide>
        <p15:guide id="2" orient="horz" pos="196">
          <p15:clr>
            <a:srgbClr val="EA4335"/>
          </p15:clr>
        </p15:guide>
        <p15:guide id="3" orient="horz" pos="641">
          <p15:clr>
            <a:srgbClr val="EA4335"/>
          </p15:clr>
        </p15:guide>
        <p15:guide id="4" pos="2776">
          <p15:clr>
            <a:srgbClr val="EA4335"/>
          </p15:clr>
        </p15:guide>
        <p15:guide id="5" orient="horz" pos="812">
          <p15:clr>
            <a:srgbClr val="EA4335"/>
          </p15:clr>
        </p15:guide>
        <p15:guide id="6" pos="2984">
          <p15:clr>
            <a:srgbClr val="EA4335"/>
          </p15:clr>
        </p15:guide>
        <p15:guide id="7" pos="5564">
          <p15:clr>
            <a:srgbClr val="EA4335"/>
          </p15:clr>
        </p15:guide>
        <p15:guide id="8" orient="horz" pos="2592">
          <p15:clr>
            <a:srgbClr val="EA4335"/>
          </p15:clr>
        </p15:guide>
        <p15:guide id="9" pos="2448">
          <p15:clr>
            <a:srgbClr val="EA4335"/>
          </p15:clr>
        </p15:guide>
        <p15:guide id="10" pos="3312">
          <p15:clr>
            <a:srgbClr val="EA4335"/>
          </p15:clr>
        </p15:guide>
        <p15:guide id="11" orient="horz" pos="3041">
          <p15:clr>
            <a:srgbClr val="EA4335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rgbClr val="1155CC">
            <a:alpha val="5590"/>
          </a:srgbClr>
        </a:solidFill>
        <a:effectLst/>
      </p:bgPr>
    </p:bg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7"/>
          <p:cNvSpPr/>
          <p:nvPr/>
        </p:nvSpPr>
        <p:spPr>
          <a:xfrm>
            <a:off x="0" y="2725"/>
            <a:ext cx="9144000" cy="3069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5" name="Google Shape;75;p17"/>
          <p:cNvSpPr txBox="1">
            <a:spLocks noGrp="1"/>
          </p:cNvSpPr>
          <p:nvPr>
            <p:ph type="title"/>
          </p:nvPr>
        </p:nvSpPr>
        <p:spPr>
          <a:xfrm>
            <a:off x="310900" y="310900"/>
            <a:ext cx="8521500" cy="70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Quicksand"/>
              <a:buNone/>
              <a:defRPr sz="2800" b="1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6" name="Google Shape;76;p17"/>
          <p:cNvSpPr txBox="1">
            <a:spLocks noGrp="1"/>
          </p:cNvSpPr>
          <p:nvPr>
            <p:ph type="body" idx="1"/>
          </p:nvPr>
        </p:nvSpPr>
        <p:spPr>
          <a:xfrm>
            <a:off x="310900" y="1017725"/>
            <a:ext cx="8521500" cy="381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Quicksand"/>
              <a:buChar char="●"/>
              <a:defRPr sz="1800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1pPr>
            <a:lvl2pPr marL="914400" lvl="1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Quicksand"/>
              <a:buChar char="○"/>
              <a:defRPr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2pPr>
            <a:lvl3pPr marL="1371600" lvl="2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Quicksand"/>
              <a:buChar char="■"/>
              <a:defRPr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3pPr>
            <a:lvl4pPr marL="1828800" lvl="3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Quicksand"/>
              <a:buChar char="●"/>
              <a:defRPr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4pPr>
            <a:lvl5pPr marL="2286000" lvl="4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Quicksand"/>
              <a:buChar char="○"/>
              <a:defRPr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5pPr>
            <a:lvl6pPr marL="2743200" lvl="5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Quicksand"/>
              <a:buChar char="■"/>
              <a:defRPr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6pPr>
            <a:lvl7pPr marL="3200400" lvl="6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Quicksand"/>
              <a:buChar char="●"/>
              <a:defRPr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7pPr>
            <a:lvl8pPr marL="3657600" lvl="7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Quicksand"/>
              <a:buChar char="○"/>
              <a:defRPr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8pPr>
            <a:lvl9pPr marL="4114800" lvl="8" indent="-317500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Font typeface="Quicksand"/>
              <a:buChar char="■"/>
              <a:defRPr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9pPr>
          </a:lstStyle>
          <a:p>
            <a:endParaRPr/>
          </a:p>
        </p:txBody>
      </p:sp>
      <p:sp>
        <p:nvSpPr>
          <p:cNvPr id="77" name="Google Shape;77;p17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1pPr>
            <a:lvl2pPr lvl="1" algn="ctr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2pPr>
            <a:lvl3pPr lvl="2" algn="ctr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3pPr>
            <a:lvl4pPr lvl="3" algn="ctr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4pPr>
            <a:lvl5pPr lvl="4" algn="ctr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5pPr>
            <a:lvl6pPr lvl="5" algn="ctr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6pPr>
            <a:lvl7pPr lvl="6" algn="ctr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7pPr>
            <a:lvl8pPr lvl="7" algn="ctr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8pPr>
            <a:lvl9pPr lvl="8" algn="ctr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  <p:sldLayoutId id="2147483674" r:id="rId12"/>
    <p:sldLayoutId id="2147483675" r:id="rId13"/>
    <p:sldLayoutId id="2147483676" r:id="rId14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pos="196">
          <p15:clr>
            <a:srgbClr val="EA4335"/>
          </p15:clr>
        </p15:guide>
        <p15:guide id="2" orient="horz" pos="196">
          <p15:clr>
            <a:srgbClr val="EA4335"/>
          </p15:clr>
        </p15:guide>
        <p15:guide id="3" orient="horz" pos="641">
          <p15:clr>
            <a:srgbClr val="EA4335"/>
          </p15:clr>
        </p15:guide>
        <p15:guide id="4" pos="2776">
          <p15:clr>
            <a:srgbClr val="EA4335"/>
          </p15:clr>
        </p15:guide>
        <p15:guide id="5" orient="horz" pos="812">
          <p15:clr>
            <a:srgbClr val="EA4335"/>
          </p15:clr>
        </p15:guide>
        <p15:guide id="6" pos="2984">
          <p15:clr>
            <a:srgbClr val="EA4335"/>
          </p15:clr>
        </p15:guide>
        <p15:guide id="7" pos="5564">
          <p15:clr>
            <a:srgbClr val="EA4335"/>
          </p15:clr>
        </p15:guide>
        <p15:guide id="8" orient="horz" pos="2592">
          <p15:clr>
            <a:srgbClr val="EA4335"/>
          </p15:clr>
        </p15:guide>
        <p15:guide id="9" pos="2448">
          <p15:clr>
            <a:srgbClr val="EA4335"/>
          </p15:clr>
        </p15:guide>
        <p15:guide id="10" pos="3312">
          <p15:clr>
            <a:srgbClr val="EA4335"/>
          </p15:clr>
        </p15:guide>
        <p15:guide id="11" orient="horz" pos="3041">
          <p15:clr>
            <a:srgbClr val="EA4335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1.xml"/><Relationship Id="rId6" Type="http://schemas.openxmlformats.org/officeDocument/2006/relationships/image" Target="../media/image9.jp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12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1.xml"/><Relationship Id="rId5" Type="http://schemas.openxmlformats.org/officeDocument/2006/relationships/image" Target="../media/image9.jpg"/><Relationship Id="rId4" Type="http://schemas.openxmlformats.org/officeDocument/2006/relationships/image" Target="../media/image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0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2"/>
        </a:solidFill>
        <a:effectLst/>
      </p:bgPr>
    </p:bg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32"/>
          <p:cNvSpPr txBox="1">
            <a:spLocks noGrp="1"/>
          </p:cNvSpPr>
          <p:nvPr>
            <p:ph type="title"/>
          </p:nvPr>
        </p:nvSpPr>
        <p:spPr>
          <a:xfrm>
            <a:off x="526875" y="576775"/>
            <a:ext cx="8095800" cy="2034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Lesson 3: What makes a good photograph?</a:t>
            </a:r>
            <a:endParaRPr/>
          </a:p>
        </p:txBody>
      </p:sp>
      <p:sp>
        <p:nvSpPr>
          <p:cNvPr id="143" name="Google Shape;143;p32"/>
          <p:cNvSpPr txBox="1">
            <a:spLocks noGrp="1"/>
          </p:cNvSpPr>
          <p:nvPr>
            <p:ph type="subTitle" idx="1"/>
          </p:nvPr>
        </p:nvSpPr>
        <p:spPr>
          <a:xfrm>
            <a:off x="532725" y="2513000"/>
            <a:ext cx="8095800" cy="731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"/>
              <a:t>Year 2 – Creating media – Digital photography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2"/>
        </a:solidFill>
        <a:effectLst/>
      </p:bgPr>
    </p:bg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33"/>
          <p:cNvSpPr txBox="1">
            <a:spLocks noGrp="1"/>
          </p:cNvSpPr>
          <p:nvPr>
            <p:ph type="body" idx="1"/>
          </p:nvPr>
        </p:nvSpPr>
        <p:spPr>
          <a:xfrm>
            <a:off x="310900" y="1017725"/>
            <a:ext cx="8522100" cy="3811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b="1"/>
              <a:t>To describe what makes a good photograph</a:t>
            </a:r>
            <a:endParaRPr b="1"/>
          </a:p>
          <a:p>
            <a:pPr marL="457200" lvl="0" indent="-342900" algn="l" rtl="0">
              <a:lnSpc>
                <a:spcPct val="200000"/>
              </a:lnSpc>
              <a:spcBef>
                <a:spcPts val="160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I can identify what is wrong with a photograph</a:t>
            </a:r>
            <a:endParaRPr/>
          </a:p>
          <a:p>
            <a:pPr marL="457200" lvl="0" indent="-34290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I can discuss how to take a good photograph</a:t>
            </a:r>
            <a:endParaRPr/>
          </a:p>
          <a:p>
            <a:pPr marL="457200" lvl="0" indent="-34290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I can improve a photograph by retaking it</a:t>
            </a:r>
            <a:endParaRPr/>
          </a:p>
          <a:p>
            <a:pPr marL="457200" lvl="0" indent="0" algn="l" rtl="0">
              <a:lnSpc>
                <a:spcPct val="200000"/>
              </a:lnSpc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/>
          </a:p>
        </p:txBody>
      </p:sp>
      <p:sp>
        <p:nvSpPr>
          <p:cNvPr id="149" name="Google Shape;149;p33"/>
          <p:cNvSpPr txBox="1">
            <a:spLocks noGrp="1"/>
          </p:cNvSpPr>
          <p:nvPr>
            <p:ph type="title"/>
          </p:nvPr>
        </p:nvSpPr>
        <p:spPr>
          <a:xfrm>
            <a:off x="310900" y="310900"/>
            <a:ext cx="8522100" cy="70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Lesson 3: What makes a good photograph?</a:t>
            </a:r>
            <a:endParaRPr/>
          </a:p>
        </p:txBody>
      </p:sp>
      <p:sp>
        <p:nvSpPr>
          <p:cNvPr id="150" name="Google Shape;150;p33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</a:t>
            </a:fld>
            <a:endParaRPr/>
          </a:p>
        </p:txBody>
      </p:sp>
      <p:sp>
        <p:nvSpPr>
          <p:cNvPr id="151" name="Google Shape;151;p33"/>
          <p:cNvSpPr txBox="1">
            <a:spLocks noGrp="1"/>
          </p:cNvSpPr>
          <p:nvPr>
            <p:ph type="subTitle" idx="2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Objectives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34"/>
          <p:cNvSpPr txBox="1">
            <a:spLocks noGrp="1"/>
          </p:cNvSpPr>
          <p:nvPr>
            <p:ph type="title"/>
          </p:nvPr>
        </p:nvSpPr>
        <p:spPr>
          <a:xfrm>
            <a:off x="310900" y="319600"/>
            <a:ext cx="8521200" cy="69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How could you improve this photograph?</a:t>
            </a:r>
            <a:endParaRPr/>
          </a:p>
        </p:txBody>
      </p:sp>
      <p:sp>
        <p:nvSpPr>
          <p:cNvPr id="157" name="Google Shape;157;p34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</a:t>
            </a:fld>
            <a:endParaRPr/>
          </a:p>
        </p:txBody>
      </p:sp>
      <p:sp>
        <p:nvSpPr>
          <p:cNvPr id="158" name="Google Shape;158;p34"/>
          <p:cNvSpPr txBox="1">
            <a:spLocks noGrp="1"/>
          </p:cNvSpPr>
          <p:nvPr>
            <p:ph type="subTitle" idx="3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Introduction</a:t>
            </a:r>
            <a:endParaRPr/>
          </a:p>
        </p:txBody>
      </p:sp>
      <p:pic>
        <p:nvPicPr>
          <p:cNvPr id="159" name="Google Shape;159;p34"/>
          <p:cNvPicPr preferRelativeResize="0"/>
          <p:nvPr/>
        </p:nvPicPr>
        <p:blipFill rotWithShape="1">
          <a:blip r:embed="rId3">
            <a:alphaModFix/>
          </a:blip>
          <a:srcRect l="20956" t="31469" r="10512"/>
          <a:stretch/>
        </p:blipFill>
        <p:spPr>
          <a:xfrm>
            <a:off x="1663988" y="1023200"/>
            <a:ext cx="5815027" cy="3876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35"/>
          <p:cNvSpPr txBox="1">
            <a:spLocks noGrp="1"/>
          </p:cNvSpPr>
          <p:nvPr>
            <p:ph type="title"/>
          </p:nvPr>
        </p:nvSpPr>
        <p:spPr>
          <a:xfrm>
            <a:off x="310900" y="319600"/>
            <a:ext cx="8521200" cy="69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How could you improve this photograph?</a:t>
            </a:r>
            <a:endParaRPr/>
          </a:p>
        </p:txBody>
      </p:sp>
      <p:sp>
        <p:nvSpPr>
          <p:cNvPr id="165" name="Google Shape;165;p35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4</a:t>
            </a:fld>
            <a:endParaRPr/>
          </a:p>
        </p:txBody>
      </p:sp>
      <p:sp>
        <p:nvSpPr>
          <p:cNvPr id="166" name="Google Shape;166;p35"/>
          <p:cNvSpPr txBox="1">
            <a:spLocks noGrp="1"/>
          </p:cNvSpPr>
          <p:nvPr>
            <p:ph type="subTitle" idx="3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Introduction</a:t>
            </a:r>
            <a:endParaRPr/>
          </a:p>
        </p:txBody>
      </p:sp>
      <p:pic>
        <p:nvPicPr>
          <p:cNvPr id="167" name="Google Shape;167;p3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154325" y="1162225"/>
            <a:ext cx="4834349" cy="37139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36"/>
          <p:cNvSpPr txBox="1">
            <a:spLocks noGrp="1"/>
          </p:cNvSpPr>
          <p:nvPr>
            <p:ph type="title"/>
          </p:nvPr>
        </p:nvSpPr>
        <p:spPr>
          <a:xfrm>
            <a:off x="310900" y="319600"/>
            <a:ext cx="8521200" cy="69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How could you improve this photograph?</a:t>
            </a:r>
            <a:endParaRPr/>
          </a:p>
        </p:txBody>
      </p:sp>
      <p:sp>
        <p:nvSpPr>
          <p:cNvPr id="173" name="Google Shape;173;p36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5</a:t>
            </a:fld>
            <a:endParaRPr/>
          </a:p>
        </p:txBody>
      </p:sp>
      <p:sp>
        <p:nvSpPr>
          <p:cNvPr id="174" name="Google Shape;174;p36"/>
          <p:cNvSpPr txBox="1">
            <a:spLocks noGrp="1"/>
          </p:cNvSpPr>
          <p:nvPr>
            <p:ph type="subTitle" idx="3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Introduction</a:t>
            </a:r>
            <a:endParaRPr/>
          </a:p>
        </p:txBody>
      </p:sp>
      <p:pic>
        <p:nvPicPr>
          <p:cNvPr id="175" name="Google Shape;175;p3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210162" y="1017699"/>
            <a:ext cx="6723677" cy="3918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37"/>
          <p:cNvSpPr txBox="1">
            <a:spLocks noGrp="1"/>
          </p:cNvSpPr>
          <p:nvPr>
            <p:ph type="title"/>
          </p:nvPr>
        </p:nvSpPr>
        <p:spPr>
          <a:xfrm>
            <a:off x="310900" y="319600"/>
            <a:ext cx="8521200" cy="69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How could you improve this photograph?</a:t>
            </a:r>
            <a:endParaRPr/>
          </a:p>
        </p:txBody>
      </p:sp>
      <p:sp>
        <p:nvSpPr>
          <p:cNvPr id="181" name="Google Shape;181;p37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6</a:t>
            </a:fld>
            <a:endParaRPr/>
          </a:p>
        </p:txBody>
      </p:sp>
      <p:sp>
        <p:nvSpPr>
          <p:cNvPr id="182" name="Google Shape;182;p37"/>
          <p:cNvSpPr txBox="1">
            <a:spLocks noGrp="1"/>
          </p:cNvSpPr>
          <p:nvPr>
            <p:ph type="subTitle" idx="3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Introduction</a:t>
            </a:r>
            <a:endParaRPr/>
          </a:p>
        </p:txBody>
      </p:sp>
      <p:pic>
        <p:nvPicPr>
          <p:cNvPr id="183" name="Google Shape;183;p3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683038" y="1139062"/>
            <a:ext cx="4107125" cy="360233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38"/>
          <p:cNvSpPr txBox="1">
            <a:spLocks noGrp="1"/>
          </p:cNvSpPr>
          <p:nvPr>
            <p:ph type="title"/>
          </p:nvPr>
        </p:nvSpPr>
        <p:spPr>
          <a:xfrm>
            <a:off x="310900" y="319600"/>
            <a:ext cx="8521200" cy="69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Taking a good photograph</a:t>
            </a:r>
            <a:endParaRPr/>
          </a:p>
        </p:txBody>
      </p:sp>
      <p:sp>
        <p:nvSpPr>
          <p:cNvPr id="189" name="Google Shape;189;p38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7</a:t>
            </a:fld>
            <a:endParaRPr/>
          </a:p>
        </p:txBody>
      </p:sp>
      <p:sp>
        <p:nvSpPr>
          <p:cNvPr id="190" name="Google Shape;190;p38"/>
          <p:cNvSpPr txBox="1">
            <a:spLocks noGrp="1"/>
          </p:cNvSpPr>
          <p:nvPr>
            <p:ph type="subTitle" idx="3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Activity 1</a:t>
            </a:r>
            <a:endParaRPr/>
          </a:p>
        </p:txBody>
      </p:sp>
      <p:pic>
        <p:nvPicPr>
          <p:cNvPr id="191" name="Google Shape;191;p3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33700" y="1300638"/>
            <a:ext cx="2551475" cy="22202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92" name="Google Shape;192;p3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132174" y="3326325"/>
            <a:ext cx="598800" cy="587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3" name="Google Shape;193;p3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310037" y="3592075"/>
            <a:ext cx="598800" cy="587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4" name="Google Shape;194;p3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253837" y="3515875"/>
            <a:ext cx="598800" cy="587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5" name="Google Shape;195;p3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128250" y="1300650"/>
            <a:ext cx="2697600" cy="2023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96" name="Google Shape;196;p38"/>
          <p:cNvPicPr preferRelativeResize="0"/>
          <p:nvPr/>
        </p:nvPicPr>
        <p:blipFill rotWithShape="1">
          <a:blip r:embed="rId6">
            <a:alphaModFix/>
          </a:blip>
          <a:srcRect l="6158" t="16777" r="10619"/>
          <a:stretch/>
        </p:blipFill>
        <p:spPr>
          <a:xfrm>
            <a:off x="3047850" y="1289300"/>
            <a:ext cx="2815771" cy="1877136"/>
          </a:xfrm>
          <a:prstGeom prst="rect">
            <a:avLst/>
          </a:prstGeom>
          <a:noFill/>
          <a:ln>
            <a:noFill/>
          </a:ln>
        </p:spPr>
      </p:pic>
      <p:sp>
        <p:nvSpPr>
          <p:cNvPr id="197" name="Google Shape;197;p38"/>
          <p:cNvSpPr txBox="1"/>
          <p:nvPr/>
        </p:nvSpPr>
        <p:spPr>
          <a:xfrm>
            <a:off x="3116725" y="3871475"/>
            <a:ext cx="2741400" cy="49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 b="1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rPr>
              <a:t>Framing: </a:t>
            </a:r>
            <a:r>
              <a:rPr lang="en" sz="1600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rPr>
              <a:t>Have you included everything you wanted to?</a:t>
            </a:r>
            <a:endParaRPr sz="1600">
              <a:solidFill>
                <a:schemeClr val="dk1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198" name="Google Shape;198;p38"/>
          <p:cNvSpPr txBox="1"/>
          <p:nvPr/>
        </p:nvSpPr>
        <p:spPr>
          <a:xfrm>
            <a:off x="348425" y="4210175"/>
            <a:ext cx="2551500" cy="36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 b="1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rPr>
              <a:t>Positioning:</a:t>
            </a:r>
            <a:r>
              <a:rPr lang="en" sz="1600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rPr>
              <a:t> Is it obvious what the main subject of the photograph is?</a:t>
            </a:r>
            <a:endParaRPr sz="1800">
              <a:solidFill>
                <a:schemeClr val="dk1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199" name="Google Shape;199;p38"/>
          <p:cNvSpPr txBox="1"/>
          <p:nvPr/>
        </p:nvSpPr>
        <p:spPr>
          <a:xfrm>
            <a:off x="6152924" y="4011275"/>
            <a:ext cx="2669700" cy="49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 b="1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rPr>
              <a:t>Subject: </a:t>
            </a:r>
            <a:r>
              <a:rPr lang="en" sz="1600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rPr>
              <a:t>Are you close enough that you can see the detail?</a:t>
            </a:r>
            <a:endParaRPr sz="1600">
              <a:solidFill>
                <a:schemeClr val="dk1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39"/>
          <p:cNvSpPr txBox="1">
            <a:spLocks noGrp="1"/>
          </p:cNvSpPr>
          <p:nvPr>
            <p:ph type="title"/>
          </p:nvPr>
        </p:nvSpPr>
        <p:spPr>
          <a:xfrm>
            <a:off x="310900" y="319600"/>
            <a:ext cx="8521200" cy="69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Which photo of an elephant is better?</a:t>
            </a:r>
            <a:endParaRPr/>
          </a:p>
        </p:txBody>
      </p:sp>
      <p:sp>
        <p:nvSpPr>
          <p:cNvPr id="205" name="Google Shape;205;p39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8</a:t>
            </a:fld>
            <a:endParaRPr/>
          </a:p>
        </p:txBody>
      </p:sp>
      <p:sp>
        <p:nvSpPr>
          <p:cNvPr id="206" name="Google Shape;206;p39"/>
          <p:cNvSpPr txBox="1">
            <a:spLocks noGrp="1"/>
          </p:cNvSpPr>
          <p:nvPr>
            <p:ph type="subTitle" idx="3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Activity 1</a:t>
            </a:r>
            <a:endParaRPr/>
          </a:p>
        </p:txBody>
      </p:sp>
      <p:pic>
        <p:nvPicPr>
          <p:cNvPr id="207" name="Google Shape;207;p3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29025" y="1468050"/>
            <a:ext cx="4528776" cy="3014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8" name="Google Shape;208;p39"/>
          <p:cNvPicPr preferRelativeResize="0"/>
          <p:nvPr/>
        </p:nvPicPr>
        <p:blipFill rotWithShape="1">
          <a:blip r:embed="rId3">
            <a:alphaModFix/>
          </a:blip>
          <a:srcRect l="46834" r="6586"/>
          <a:stretch/>
        </p:blipFill>
        <p:spPr>
          <a:xfrm>
            <a:off x="5941050" y="1265775"/>
            <a:ext cx="2392601" cy="34190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40"/>
          <p:cNvSpPr txBox="1">
            <a:spLocks noGrp="1"/>
          </p:cNvSpPr>
          <p:nvPr>
            <p:ph type="title"/>
          </p:nvPr>
        </p:nvSpPr>
        <p:spPr>
          <a:xfrm>
            <a:off x="310900" y="319600"/>
            <a:ext cx="8521200" cy="69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Which photo of a duckling is better?</a:t>
            </a:r>
            <a:endParaRPr/>
          </a:p>
        </p:txBody>
      </p:sp>
      <p:sp>
        <p:nvSpPr>
          <p:cNvPr id="214" name="Google Shape;214;p40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9</a:t>
            </a:fld>
            <a:endParaRPr/>
          </a:p>
        </p:txBody>
      </p:sp>
      <p:sp>
        <p:nvSpPr>
          <p:cNvPr id="215" name="Google Shape;215;p40"/>
          <p:cNvSpPr txBox="1">
            <a:spLocks noGrp="1"/>
          </p:cNvSpPr>
          <p:nvPr>
            <p:ph type="subTitle" idx="3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Activity 1</a:t>
            </a:r>
            <a:endParaRPr/>
          </a:p>
        </p:txBody>
      </p:sp>
      <p:pic>
        <p:nvPicPr>
          <p:cNvPr id="216" name="Google Shape;216;p40"/>
          <p:cNvPicPr preferRelativeResize="0"/>
          <p:nvPr/>
        </p:nvPicPr>
        <p:blipFill rotWithShape="1">
          <a:blip r:embed="rId3">
            <a:alphaModFix/>
          </a:blip>
          <a:srcRect l="46929" t="46929"/>
          <a:stretch/>
        </p:blipFill>
        <p:spPr>
          <a:xfrm>
            <a:off x="252475" y="1344875"/>
            <a:ext cx="4154914" cy="2769926"/>
          </a:xfrm>
          <a:prstGeom prst="rect">
            <a:avLst/>
          </a:prstGeom>
          <a:noFill/>
          <a:ln>
            <a:noFill/>
          </a:ln>
        </p:spPr>
      </p:pic>
      <p:pic>
        <p:nvPicPr>
          <p:cNvPr id="217" name="Google Shape;217;p4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736588" y="1344875"/>
            <a:ext cx="4154890" cy="27699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41"/>
          <p:cNvSpPr txBox="1">
            <a:spLocks noGrp="1"/>
          </p:cNvSpPr>
          <p:nvPr>
            <p:ph type="title"/>
          </p:nvPr>
        </p:nvSpPr>
        <p:spPr>
          <a:xfrm>
            <a:off x="310900" y="319600"/>
            <a:ext cx="8521200" cy="69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Which photo of the boy is better?</a:t>
            </a:r>
            <a:endParaRPr/>
          </a:p>
        </p:txBody>
      </p:sp>
      <p:sp>
        <p:nvSpPr>
          <p:cNvPr id="223" name="Google Shape;223;p41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10</a:t>
            </a:fld>
            <a:endParaRPr/>
          </a:p>
        </p:txBody>
      </p:sp>
      <p:sp>
        <p:nvSpPr>
          <p:cNvPr id="224" name="Google Shape;224;p41"/>
          <p:cNvSpPr txBox="1">
            <a:spLocks noGrp="1"/>
          </p:cNvSpPr>
          <p:nvPr>
            <p:ph type="subTitle" idx="3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Activity 1</a:t>
            </a:r>
            <a:endParaRPr/>
          </a:p>
        </p:txBody>
      </p:sp>
      <p:pic>
        <p:nvPicPr>
          <p:cNvPr id="225" name="Google Shape;225;p4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0900" y="1324575"/>
            <a:ext cx="4149552" cy="2766358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226" name="Google Shape;226;p41"/>
          <p:cNvPicPr preferRelativeResize="0"/>
          <p:nvPr/>
        </p:nvPicPr>
        <p:blipFill rotWithShape="1">
          <a:blip r:embed="rId3">
            <a:alphaModFix/>
          </a:blip>
          <a:srcRect l="6158" t="16777" r="10619"/>
          <a:stretch/>
        </p:blipFill>
        <p:spPr>
          <a:xfrm>
            <a:off x="4736600" y="1324551"/>
            <a:ext cx="4149552" cy="276631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42"/>
          <p:cNvSpPr txBox="1">
            <a:spLocks noGrp="1"/>
          </p:cNvSpPr>
          <p:nvPr>
            <p:ph type="title"/>
          </p:nvPr>
        </p:nvSpPr>
        <p:spPr>
          <a:xfrm>
            <a:off x="310900" y="319600"/>
            <a:ext cx="8521200" cy="69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Which photo of the sun chairs is better?</a:t>
            </a:r>
            <a:endParaRPr/>
          </a:p>
        </p:txBody>
      </p:sp>
      <p:sp>
        <p:nvSpPr>
          <p:cNvPr id="232" name="Google Shape;232;p42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11</a:t>
            </a:fld>
            <a:endParaRPr/>
          </a:p>
        </p:txBody>
      </p:sp>
      <p:sp>
        <p:nvSpPr>
          <p:cNvPr id="233" name="Google Shape;233;p42"/>
          <p:cNvSpPr txBox="1">
            <a:spLocks noGrp="1"/>
          </p:cNvSpPr>
          <p:nvPr>
            <p:ph type="subTitle" idx="3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Activity 1</a:t>
            </a:r>
            <a:endParaRPr/>
          </a:p>
        </p:txBody>
      </p:sp>
      <p:pic>
        <p:nvPicPr>
          <p:cNvPr id="234" name="Google Shape;234;p4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992348" y="1298013"/>
            <a:ext cx="3700250" cy="3033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5" name="Google Shape;235;p42"/>
          <p:cNvPicPr preferRelativeResize="0"/>
          <p:nvPr/>
        </p:nvPicPr>
        <p:blipFill rotWithShape="1">
          <a:blip r:embed="rId4">
            <a:alphaModFix/>
          </a:blip>
          <a:srcRect l="22772" t="23169" r="7902" b="25387"/>
          <a:stretch/>
        </p:blipFill>
        <p:spPr>
          <a:xfrm>
            <a:off x="452302" y="1631350"/>
            <a:ext cx="3900096" cy="23664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p43"/>
          <p:cNvSpPr txBox="1">
            <a:spLocks noGrp="1"/>
          </p:cNvSpPr>
          <p:nvPr>
            <p:ph type="title"/>
          </p:nvPr>
        </p:nvSpPr>
        <p:spPr>
          <a:xfrm>
            <a:off x="310900" y="319600"/>
            <a:ext cx="8521200" cy="69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Which photo of a butterfly is better?</a:t>
            </a:r>
            <a:endParaRPr/>
          </a:p>
        </p:txBody>
      </p:sp>
      <p:sp>
        <p:nvSpPr>
          <p:cNvPr id="241" name="Google Shape;241;p43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12</a:t>
            </a:fld>
            <a:endParaRPr/>
          </a:p>
        </p:txBody>
      </p:sp>
      <p:sp>
        <p:nvSpPr>
          <p:cNvPr id="242" name="Google Shape;242;p43"/>
          <p:cNvSpPr txBox="1">
            <a:spLocks noGrp="1"/>
          </p:cNvSpPr>
          <p:nvPr>
            <p:ph type="subTitle" idx="3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Activity 1</a:t>
            </a:r>
            <a:endParaRPr/>
          </a:p>
        </p:txBody>
      </p:sp>
      <p:pic>
        <p:nvPicPr>
          <p:cNvPr id="243" name="Google Shape;243;p4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652900" y="1507150"/>
            <a:ext cx="4250701" cy="2832698"/>
          </a:xfrm>
          <a:prstGeom prst="rect">
            <a:avLst/>
          </a:prstGeom>
          <a:noFill/>
          <a:ln>
            <a:noFill/>
          </a:ln>
        </p:spPr>
      </p:pic>
      <p:pic>
        <p:nvPicPr>
          <p:cNvPr id="244" name="Google Shape;244;p4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92028" y="1478403"/>
            <a:ext cx="3853574" cy="289019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p44"/>
          <p:cNvSpPr txBox="1">
            <a:spLocks noGrp="1"/>
          </p:cNvSpPr>
          <p:nvPr>
            <p:ph type="body" idx="1"/>
          </p:nvPr>
        </p:nvSpPr>
        <p:spPr>
          <a:xfrm>
            <a:off x="310900" y="1017725"/>
            <a:ext cx="8522100" cy="3811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In pairs, take photographs of:</a:t>
            </a:r>
            <a:endParaRPr/>
          </a:p>
          <a:p>
            <a:pPr marL="457200" lvl="0" indent="-342900" algn="l" rtl="0">
              <a:spcBef>
                <a:spcPts val="160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A classroom display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A view out of the classroom window</a:t>
            </a:r>
            <a:endParaRPr/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A group of coloured pencils </a:t>
            </a:r>
            <a:endParaRPr/>
          </a:p>
        </p:txBody>
      </p:sp>
      <p:sp>
        <p:nvSpPr>
          <p:cNvPr id="250" name="Google Shape;250;p44"/>
          <p:cNvSpPr txBox="1">
            <a:spLocks noGrp="1"/>
          </p:cNvSpPr>
          <p:nvPr>
            <p:ph type="title"/>
          </p:nvPr>
        </p:nvSpPr>
        <p:spPr>
          <a:xfrm>
            <a:off x="310900" y="310900"/>
            <a:ext cx="8522100" cy="70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Now it’s your turn to take some photographs</a:t>
            </a:r>
            <a:endParaRPr/>
          </a:p>
        </p:txBody>
      </p:sp>
      <p:sp>
        <p:nvSpPr>
          <p:cNvPr id="251" name="Google Shape;251;p44"/>
          <p:cNvSpPr txBox="1">
            <a:spLocks noGrp="1"/>
          </p:cNvSpPr>
          <p:nvPr>
            <p:ph type="subTitle" idx="2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Activity 2</a:t>
            </a:r>
            <a:endParaRPr/>
          </a:p>
        </p:txBody>
      </p:sp>
      <p:sp>
        <p:nvSpPr>
          <p:cNvPr id="252" name="Google Shape;252;p44"/>
          <p:cNvSpPr txBox="1"/>
          <p:nvPr/>
        </p:nvSpPr>
        <p:spPr>
          <a:xfrm>
            <a:off x="8832200" y="4829300"/>
            <a:ext cx="311700" cy="31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rPr>
              <a:t>13</a:t>
            </a:fld>
            <a:endParaRPr sz="800">
              <a:solidFill>
                <a:srgbClr val="494985"/>
              </a:solidFill>
              <a:latin typeface="Quicksand Light"/>
              <a:ea typeface="Quicksand Light"/>
              <a:cs typeface="Quicksand Light"/>
              <a:sym typeface="Quicksand Light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p45"/>
          <p:cNvSpPr txBox="1">
            <a:spLocks noGrp="1"/>
          </p:cNvSpPr>
          <p:nvPr>
            <p:ph type="title"/>
          </p:nvPr>
        </p:nvSpPr>
        <p:spPr>
          <a:xfrm>
            <a:off x="310900" y="319600"/>
            <a:ext cx="8521200" cy="69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 Paper framing</a:t>
            </a:r>
            <a:endParaRPr/>
          </a:p>
        </p:txBody>
      </p:sp>
      <p:sp>
        <p:nvSpPr>
          <p:cNvPr id="258" name="Google Shape;258;p45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14</a:t>
            </a:fld>
            <a:endParaRPr/>
          </a:p>
        </p:txBody>
      </p:sp>
      <p:sp>
        <p:nvSpPr>
          <p:cNvPr id="259" name="Google Shape;259;p45"/>
          <p:cNvSpPr txBox="1">
            <a:spLocks noGrp="1"/>
          </p:cNvSpPr>
          <p:nvPr>
            <p:ph type="subTitle" idx="3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Activity 2</a:t>
            </a:r>
            <a:endParaRPr/>
          </a:p>
        </p:txBody>
      </p:sp>
      <p:sp>
        <p:nvSpPr>
          <p:cNvPr id="260" name="Google Shape;260;p45"/>
          <p:cNvSpPr txBox="1">
            <a:spLocks noGrp="1"/>
          </p:cNvSpPr>
          <p:nvPr>
            <p:ph type="body" idx="2"/>
          </p:nvPr>
        </p:nvSpPr>
        <p:spPr>
          <a:xfrm>
            <a:off x="396550" y="1289300"/>
            <a:ext cx="4580100" cy="1637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Use the paper frame template to help you plan your photograph and to decide whether your photo will look better in portrait or landscape.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/>
          </a:p>
        </p:txBody>
      </p:sp>
      <p:pic>
        <p:nvPicPr>
          <p:cNvPr id="261" name="Google Shape;261;p4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124150" y="1289300"/>
            <a:ext cx="3484374" cy="3089649"/>
          </a:xfrm>
          <a:prstGeom prst="rect">
            <a:avLst/>
          </a:prstGeom>
          <a:noFill/>
          <a:ln>
            <a:noFill/>
          </a:ln>
        </p:spPr>
      </p:pic>
      <p:sp>
        <p:nvSpPr>
          <p:cNvPr id="262" name="Google Shape;262;p45"/>
          <p:cNvSpPr txBox="1"/>
          <p:nvPr/>
        </p:nvSpPr>
        <p:spPr>
          <a:xfrm>
            <a:off x="494800" y="2815775"/>
            <a:ext cx="3873900" cy="153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263" name="Google Shape;263;p45"/>
          <p:cNvSpPr txBox="1"/>
          <p:nvPr/>
        </p:nvSpPr>
        <p:spPr>
          <a:xfrm>
            <a:off x="396550" y="2766300"/>
            <a:ext cx="4378200" cy="134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Quicksand"/>
              <a:buChar char="●"/>
            </a:pPr>
            <a:r>
              <a:rPr lang="en" sz="1800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rPr>
              <a:t>Partner A uses the paper frame to plan the composition</a:t>
            </a:r>
            <a:endParaRPr sz="1800">
              <a:solidFill>
                <a:schemeClr val="dk1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Quicksand"/>
              <a:buChar char="●"/>
            </a:pPr>
            <a:r>
              <a:rPr lang="en" sz="1800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rPr>
              <a:t>Partner B takes the photograph</a:t>
            </a:r>
            <a:endParaRPr sz="1800">
              <a:solidFill>
                <a:schemeClr val="dk1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rPr>
              <a:t>Swap roles for each photo you take.</a:t>
            </a:r>
            <a:endParaRPr sz="1800">
              <a:solidFill>
                <a:schemeClr val="dk1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" name="Google Shape;268;p46"/>
          <p:cNvSpPr txBox="1">
            <a:spLocks noGrp="1"/>
          </p:cNvSpPr>
          <p:nvPr>
            <p:ph type="title"/>
          </p:nvPr>
        </p:nvSpPr>
        <p:spPr>
          <a:xfrm>
            <a:off x="310900" y="319600"/>
            <a:ext cx="8521200" cy="69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Reviewing</a:t>
            </a:r>
            <a:endParaRPr/>
          </a:p>
        </p:txBody>
      </p:sp>
      <p:sp>
        <p:nvSpPr>
          <p:cNvPr id="269" name="Google Shape;269;p46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15</a:t>
            </a:fld>
            <a:endParaRPr/>
          </a:p>
        </p:txBody>
      </p:sp>
      <p:sp>
        <p:nvSpPr>
          <p:cNvPr id="270" name="Google Shape;270;p46"/>
          <p:cNvSpPr txBox="1">
            <a:spLocks noGrp="1"/>
          </p:cNvSpPr>
          <p:nvPr>
            <p:ph type="subTitle" idx="3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Activity 2</a:t>
            </a:r>
            <a:endParaRPr/>
          </a:p>
        </p:txBody>
      </p:sp>
      <p:pic>
        <p:nvPicPr>
          <p:cNvPr id="271" name="Google Shape;271;p4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33700" y="995838"/>
            <a:ext cx="2551475" cy="2220276"/>
          </a:xfrm>
          <a:prstGeom prst="rect">
            <a:avLst/>
          </a:prstGeom>
          <a:noFill/>
          <a:ln>
            <a:noFill/>
          </a:ln>
        </p:spPr>
      </p:pic>
      <p:pic>
        <p:nvPicPr>
          <p:cNvPr id="272" name="Google Shape;272;p4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128250" y="995850"/>
            <a:ext cx="2697600" cy="2023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73" name="Google Shape;273;p46"/>
          <p:cNvPicPr preferRelativeResize="0"/>
          <p:nvPr/>
        </p:nvPicPr>
        <p:blipFill rotWithShape="1">
          <a:blip r:embed="rId5">
            <a:alphaModFix/>
          </a:blip>
          <a:srcRect l="6158" t="16777" r="10619"/>
          <a:stretch/>
        </p:blipFill>
        <p:spPr>
          <a:xfrm>
            <a:off x="3047850" y="984500"/>
            <a:ext cx="2815771" cy="1877136"/>
          </a:xfrm>
          <a:prstGeom prst="rect">
            <a:avLst/>
          </a:prstGeom>
          <a:noFill/>
          <a:ln>
            <a:noFill/>
          </a:ln>
        </p:spPr>
      </p:pic>
      <p:sp>
        <p:nvSpPr>
          <p:cNvPr id="274" name="Google Shape;274;p46"/>
          <p:cNvSpPr txBox="1"/>
          <p:nvPr/>
        </p:nvSpPr>
        <p:spPr>
          <a:xfrm>
            <a:off x="3116725" y="3109475"/>
            <a:ext cx="2741400" cy="49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 b="1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rPr>
              <a:t>Framing: </a:t>
            </a:r>
            <a:r>
              <a:rPr lang="en" sz="1600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rPr>
              <a:t>Have you included everything you wanted to?</a:t>
            </a:r>
            <a:endParaRPr sz="1600">
              <a:solidFill>
                <a:schemeClr val="dk1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275" name="Google Shape;275;p46"/>
          <p:cNvSpPr txBox="1"/>
          <p:nvPr/>
        </p:nvSpPr>
        <p:spPr>
          <a:xfrm>
            <a:off x="348425" y="3448175"/>
            <a:ext cx="2551500" cy="36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 b="1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rPr>
              <a:t>Positioning:</a:t>
            </a:r>
            <a:r>
              <a:rPr lang="en" sz="1600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rPr>
              <a:t> Is it obvious what the main subject of the photograph is?</a:t>
            </a:r>
            <a:endParaRPr sz="1800">
              <a:solidFill>
                <a:schemeClr val="dk1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276" name="Google Shape;276;p46"/>
          <p:cNvSpPr txBox="1"/>
          <p:nvPr/>
        </p:nvSpPr>
        <p:spPr>
          <a:xfrm>
            <a:off x="6152924" y="3249275"/>
            <a:ext cx="2669700" cy="49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 b="1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rPr>
              <a:t>Subject: </a:t>
            </a:r>
            <a:r>
              <a:rPr lang="en" sz="1600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rPr>
              <a:t>Are you close enough that you can see the detail?</a:t>
            </a:r>
            <a:endParaRPr sz="1600">
              <a:solidFill>
                <a:schemeClr val="dk1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47"/>
          <p:cNvSpPr txBox="1">
            <a:spLocks noGrp="1"/>
          </p:cNvSpPr>
          <p:nvPr>
            <p:ph type="title"/>
          </p:nvPr>
        </p:nvSpPr>
        <p:spPr>
          <a:xfrm>
            <a:off x="310900" y="319600"/>
            <a:ext cx="8521200" cy="69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Quicksand Light"/>
                <a:ea typeface="Quicksand Light"/>
                <a:cs typeface="Quicksand Light"/>
                <a:sym typeface="Quicksand Light"/>
              </a:rPr>
              <a:t>Retaking</a:t>
            </a:r>
            <a:endParaRPr>
              <a:latin typeface="Quicksand Light"/>
              <a:ea typeface="Quicksand Light"/>
              <a:cs typeface="Quicksand Light"/>
              <a:sym typeface="Quicksand Light"/>
            </a:endParaRPr>
          </a:p>
        </p:txBody>
      </p:sp>
      <p:sp>
        <p:nvSpPr>
          <p:cNvPr id="282" name="Google Shape;282;p47"/>
          <p:cNvSpPr txBox="1"/>
          <p:nvPr/>
        </p:nvSpPr>
        <p:spPr>
          <a:xfrm>
            <a:off x="8030278" y="6700"/>
            <a:ext cx="923100" cy="30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1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rPr>
              <a:t>Activity 3</a:t>
            </a:r>
            <a:endParaRPr sz="1200" b="1"/>
          </a:p>
        </p:txBody>
      </p:sp>
      <p:sp>
        <p:nvSpPr>
          <p:cNvPr id="283" name="Google Shape;283;p47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16</a:t>
            </a:fld>
            <a:endParaRPr/>
          </a:p>
        </p:txBody>
      </p:sp>
      <p:sp>
        <p:nvSpPr>
          <p:cNvPr id="284" name="Google Shape;284;p47"/>
          <p:cNvSpPr txBox="1"/>
          <p:nvPr/>
        </p:nvSpPr>
        <p:spPr>
          <a:xfrm>
            <a:off x="583850" y="1289300"/>
            <a:ext cx="3739500" cy="323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Quicksand"/>
              <a:buChar char="●"/>
            </a:pPr>
            <a:r>
              <a:rPr lang="en" sz="1800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rPr>
              <a:t>Rate the photographs you have taken.</a:t>
            </a:r>
            <a:endParaRPr sz="1800">
              <a:solidFill>
                <a:schemeClr val="dk1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Quicksand"/>
              <a:buChar char="●"/>
            </a:pPr>
            <a:r>
              <a:rPr lang="en" sz="1800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rPr>
              <a:t>Choose a photograph to retake. How will you make it better?</a:t>
            </a:r>
            <a:endParaRPr sz="1800">
              <a:solidFill>
                <a:schemeClr val="dk1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Quicksand"/>
              <a:buChar char="●"/>
            </a:pPr>
            <a:r>
              <a:rPr lang="en" sz="1800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rPr>
              <a:t>Now take the photograph again. Can you make it better?</a:t>
            </a:r>
            <a:endParaRPr sz="1800">
              <a:solidFill>
                <a:schemeClr val="dk1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  <p:pic>
        <p:nvPicPr>
          <p:cNvPr id="285" name="Google Shape;285;p4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75750" y="1170100"/>
            <a:ext cx="4515850" cy="291648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Google Shape;290;p48"/>
          <p:cNvSpPr txBox="1">
            <a:spLocks noGrp="1"/>
          </p:cNvSpPr>
          <p:nvPr>
            <p:ph type="title"/>
          </p:nvPr>
        </p:nvSpPr>
        <p:spPr>
          <a:xfrm>
            <a:off x="310900" y="319600"/>
            <a:ext cx="8521200" cy="69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Before and after</a:t>
            </a:r>
            <a:endParaRPr/>
          </a:p>
        </p:txBody>
      </p:sp>
      <p:sp>
        <p:nvSpPr>
          <p:cNvPr id="291" name="Google Shape;291;p48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17</a:t>
            </a:fld>
            <a:endParaRPr/>
          </a:p>
        </p:txBody>
      </p:sp>
      <p:sp>
        <p:nvSpPr>
          <p:cNvPr id="292" name="Google Shape;292;p48"/>
          <p:cNvSpPr txBox="1">
            <a:spLocks noGrp="1"/>
          </p:cNvSpPr>
          <p:nvPr>
            <p:ph type="subTitle" idx="3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Plenary</a:t>
            </a:r>
            <a:endParaRPr/>
          </a:p>
        </p:txBody>
      </p:sp>
      <p:sp>
        <p:nvSpPr>
          <p:cNvPr id="293" name="Google Shape;293;p48"/>
          <p:cNvSpPr txBox="1">
            <a:spLocks noGrp="1"/>
          </p:cNvSpPr>
          <p:nvPr>
            <p:ph type="body" idx="1"/>
          </p:nvPr>
        </p:nvSpPr>
        <p:spPr>
          <a:xfrm>
            <a:off x="310900" y="1365499"/>
            <a:ext cx="4096500" cy="3659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Share your before and after photo with a friend.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"/>
              <a:t>Why is this one better than the original?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"/>
              <a:t>Does your partner agree?</a:t>
            </a:r>
            <a:endParaRPr/>
          </a:p>
        </p:txBody>
      </p:sp>
      <p:pic>
        <p:nvPicPr>
          <p:cNvPr id="294" name="Google Shape;294;p4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572000" y="1100575"/>
            <a:ext cx="4032925" cy="3346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Shape 2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Google Shape;299;p49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18</a:t>
            </a:fld>
            <a:endParaRPr/>
          </a:p>
        </p:txBody>
      </p:sp>
      <p:sp>
        <p:nvSpPr>
          <p:cNvPr id="300" name="Google Shape;300;p49"/>
          <p:cNvSpPr txBox="1">
            <a:spLocks noGrp="1"/>
          </p:cNvSpPr>
          <p:nvPr>
            <p:ph type="subTitle" idx="2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Assessment</a:t>
            </a:r>
            <a:endParaRPr/>
          </a:p>
        </p:txBody>
      </p:sp>
      <p:sp>
        <p:nvSpPr>
          <p:cNvPr id="301" name="Google Shape;301;p49"/>
          <p:cNvSpPr txBox="1"/>
          <p:nvPr/>
        </p:nvSpPr>
        <p:spPr>
          <a:xfrm>
            <a:off x="310900" y="1170124"/>
            <a:ext cx="4096500" cy="365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Quicksand"/>
              <a:buChar char="●"/>
            </a:pPr>
            <a:r>
              <a:rPr lang="en" sz="1800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rPr>
              <a:t>I can identify what is wrong with a photograph</a:t>
            </a:r>
            <a:endParaRPr sz="1800">
              <a:solidFill>
                <a:schemeClr val="dk1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Quicksand"/>
              <a:buChar char="●"/>
            </a:pPr>
            <a:r>
              <a:rPr lang="en" sz="1800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rPr>
              <a:t>I can discuss how to take a good photograph</a:t>
            </a:r>
            <a:endParaRPr sz="1800">
              <a:solidFill>
                <a:schemeClr val="dk1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chemeClr val="dk1"/>
              </a:buClr>
              <a:buSzPts val="1800"/>
              <a:buFont typeface="Quicksand"/>
              <a:buChar char="●"/>
            </a:pPr>
            <a:r>
              <a:rPr lang="en" sz="1800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rPr>
              <a:t>I can improve a photograph by retaking it</a:t>
            </a:r>
            <a:endParaRPr sz="1800">
              <a:solidFill>
                <a:srgbClr val="5B5BA5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302" name="Google Shape;302;p49"/>
          <p:cNvSpPr txBox="1"/>
          <p:nvPr/>
        </p:nvSpPr>
        <p:spPr>
          <a:xfrm>
            <a:off x="310900" y="319600"/>
            <a:ext cx="8521200" cy="69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b="1">
                <a:solidFill>
                  <a:srgbClr val="5B5BA5"/>
                </a:solidFill>
                <a:latin typeface="Quicksand"/>
                <a:ea typeface="Quicksand"/>
                <a:cs typeface="Quicksand"/>
                <a:sym typeface="Quicksand"/>
              </a:rPr>
              <a:t>How confident are you? (1–3)</a:t>
            </a:r>
            <a:endParaRPr sz="2400" b="1">
              <a:solidFill>
                <a:srgbClr val="5B5BA5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303" name="Google Shape;303;p49"/>
          <p:cNvSpPr txBox="1"/>
          <p:nvPr/>
        </p:nvSpPr>
        <p:spPr>
          <a:xfrm>
            <a:off x="6185600" y="1292600"/>
            <a:ext cx="1904100" cy="47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 b="1">
                <a:solidFill>
                  <a:srgbClr val="5B5BA5"/>
                </a:solidFill>
                <a:latin typeface="Quicksand"/>
                <a:ea typeface="Quicksand"/>
                <a:cs typeface="Quicksand"/>
                <a:sym typeface="Quicksand"/>
              </a:rPr>
              <a:t>3 – Very confident</a:t>
            </a:r>
            <a:endParaRPr sz="1500" b="1">
              <a:solidFill>
                <a:srgbClr val="5B5BA5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304" name="Google Shape;304;p49"/>
          <p:cNvSpPr txBox="1"/>
          <p:nvPr/>
        </p:nvSpPr>
        <p:spPr>
          <a:xfrm>
            <a:off x="6185600" y="3414350"/>
            <a:ext cx="1981500" cy="47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 b="1">
                <a:solidFill>
                  <a:srgbClr val="5B5BA5"/>
                </a:solidFill>
                <a:latin typeface="Quicksand"/>
                <a:ea typeface="Quicksand"/>
                <a:cs typeface="Quicksand"/>
                <a:sym typeface="Quicksand"/>
              </a:rPr>
              <a:t>1 </a:t>
            </a:r>
            <a:r>
              <a:rPr lang="en" sz="1500" b="1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rPr>
              <a:t>–</a:t>
            </a:r>
            <a:r>
              <a:rPr lang="en" sz="1500" b="1">
                <a:solidFill>
                  <a:srgbClr val="5B5BA5"/>
                </a:solidFill>
                <a:latin typeface="Quicksand"/>
                <a:ea typeface="Quicksand"/>
                <a:cs typeface="Quicksand"/>
                <a:sym typeface="Quicksand"/>
              </a:rPr>
              <a:t> Not confident</a:t>
            </a:r>
            <a:endParaRPr sz="1500" b="1">
              <a:solidFill>
                <a:srgbClr val="5B5BA5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  <p:pic>
        <p:nvPicPr>
          <p:cNvPr id="305" name="Google Shape;305;p4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068224" y="1131670"/>
            <a:ext cx="485775" cy="796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06" name="Google Shape;306;p4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5400000">
            <a:off x="7981799" y="2192558"/>
            <a:ext cx="485775" cy="796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07" name="Google Shape;307;p4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10800000">
            <a:off x="8032624" y="3253433"/>
            <a:ext cx="485775" cy="796725"/>
          </a:xfrm>
          <a:prstGeom prst="rect">
            <a:avLst/>
          </a:prstGeom>
          <a:noFill/>
          <a:ln>
            <a:noFill/>
          </a:ln>
        </p:spPr>
      </p:pic>
      <p:sp>
        <p:nvSpPr>
          <p:cNvPr id="308" name="Google Shape;308;p49"/>
          <p:cNvSpPr txBox="1"/>
          <p:nvPr/>
        </p:nvSpPr>
        <p:spPr>
          <a:xfrm>
            <a:off x="6185600" y="2347550"/>
            <a:ext cx="1448100" cy="47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 b="1">
                <a:solidFill>
                  <a:srgbClr val="5B5BA5"/>
                </a:solidFill>
                <a:latin typeface="Quicksand"/>
                <a:ea typeface="Quicksand"/>
                <a:cs typeface="Quicksand"/>
                <a:sym typeface="Quicksand"/>
              </a:rPr>
              <a:t>2 </a:t>
            </a:r>
            <a:r>
              <a:rPr lang="en" sz="1500" b="1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rPr>
              <a:t>–</a:t>
            </a:r>
            <a:r>
              <a:rPr lang="en" sz="1500" b="1">
                <a:solidFill>
                  <a:srgbClr val="5B5BA5"/>
                </a:solidFill>
                <a:latin typeface="Quicksand"/>
                <a:ea typeface="Quicksand"/>
                <a:cs typeface="Quicksand"/>
                <a:sym typeface="Quicksand"/>
              </a:rPr>
              <a:t> Unsure </a:t>
            </a:r>
            <a:endParaRPr sz="1500" b="1">
              <a:solidFill>
                <a:srgbClr val="5B5BA5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Shape 3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" name="Google Shape;313;p50"/>
          <p:cNvSpPr txBox="1">
            <a:spLocks noGrp="1"/>
          </p:cNvSpPr>
          <p:nvPr>
            <p:ph type="body" idx="1"/>
          </p:nvPr>
        </p:nvSpPr>
        <p:spPr>
          <a:xfrm>
            <a:off x="310900" y="1170125"/>
            <a:ext cx="4261200" cy="3659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/>
              <a:t>In this lesson, you…</a:t>
            </a:r>
            <a:endParaRPr b="1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1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Learnt how to compose good-quality photos</a:t>
            </a:r>
            <a:endParaRPr/>
          </a:p>
          <a:p>
            <a:pPr marL="0" lvl="0" indent="0" algn="l" rtl="0">
              <a:spcBef>
                <a:spcPts val="1000"/>
              </a:spcBef>
              <a:spcAft>
                <a:spcPts val="1600"/>
              </a:spcAft>
              <a:buNone/>
            </a:pPr>
            <a:endParaRPr/>
          </a:p>
        </p:txBody>
      </p:sp>
      <p:sp>
        <p:nvSpPr>
          <p:cNvPr id="314" name="Google Shape;314;p50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19</a:t>
            </a:fld>
            <a:endParaRPr/>
          </a:p>
        </p:txBody>
      </p:sp>
      <p:sp>
        <p:nvSpPr>
          <p:cNvPr id="315" name="Google Shape;315;p50"/>
          <p:cNvSpPr txBox="1">
            <a:spLocks noGrp="1"/>
          </p:cNvSpPr>
          <p:nvPr>
            <p:ph type="body" idx="2"/>
          </p:nvPr>
        </p:nvSpPr>
        <p:spPr>
          <a:xfrm>
            <a:off x="4736600" y="1289300"/>
            <a:ext cx="4096500" cy="3659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/>
              <a:t>Next lesson, you will…</a:t>
            </a:r>
            <a:endParaRPr b="1"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"/>
              <a:t>Learn about how light and focus can be adjusted to capture clearer photographs</a:t>
            </a:r>
            <a:endParaRPr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/>
          </a:p>
        </p:txBody>
      </p:sp>
      <p:sp>
        <p:nvSpPr>
          <p:cNvPr id="316" name="Google Shape;316;p50"/>
          <p:cNvSpPr txBox="1">
            <a:spLocks noGrp="1"/>
          </p:cNvSpPr>
          <p:nvPr>
            <p:ph type="subTitle" idx="3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Summary</a:t>
            </a:r>
            <a:endParaRPr/>
          </a:p>
        </p:txBody>
      </p:sp>
      <p:sp>
        <p:nvSpPr>
          <p:cNvPr id="317" name="Google Shape;317;p50"/>
          <p:cNvSpPr txBox="1">
            <a:spLocks noGrp="1"/>
          </p:cNvSpPr>
          <p:nvPr>
            <p:ph type="title"/>
          </p:nvPr>
        </p:nvSpPr>
        <p:spPr>
          <a:xfrm>
            <a:off x="310900" y="319600"/>
            <a:ext cx="8521200" cy="69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Next lesson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NCCE Slides">
  <a:themeElements>
    <a:clrScheme name="Simple Light">
      <a:dk1>
        <a:srgbClr val="5B5BA5"/>
      </a:dk1>
      <a:lt1>
        <a:srgbClr val="FFFFFF"/>
      </a:lt1>
      <a:dk2>
        <a:srgbClr val="E9E9F3"/>
      </a:dk2>
      <a:lt2>
        <a:srgbClr val="F2F6FC"/>
      </a:lt2>
      <a:accent1>
        <a:srgbClr val="E9F7FC"/>
      </a:accent1>
      <a:accent2>
        <a:srgbClr val="FFEFDA"/>
      </a:accent2>
      <a:accent3>
        <a:srgbClr val="ECF8F5"/>
      </a:accent3>
      <a:accent4>
        <a:srgbClr val="FEF2F6"/>
      </a:accent4>
      <a:accent5>
        <a:srgbClr val="E6E6EA"/>
      </a:accent5>
      <a:accent6>
        <a:srgbClr val="F0F6ED"/>
      </a:accent6>
      <a:hlink>
        <a:srgbClr val="3197A8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NCCE Slides">
  <a:themeElements>
    <a:clrScheme name="Simple Light">
      <a:dk1>
        <a:srgbClr val="5B5BA5"/>
      </a:dk1>
      <a:lt1>
        <a:srgbClr val="FFFFFF"/>
      </a:lt1>
      <a:dk2>
        <a:srgbClr val="E9E9F3"/>
      </a:dk2>
      <a:lt2>
        <a:srgbClr val="F2F6FC"/>
      </a:lt2>
      <a:accent1>
        <a:srgbClr val="E9F7FC"/>
      </a:accent1>
      <a:accent2>
        <a:srgbClr val="FFEFDA"/>
      </a:accent2>
      <a:accent3>
        <a:srgbClr val="ECF8F5"/>
      </a:accent3>
      <a:accent4>
        <a:srgbClr val="FEF2F6"/>
      </a:accent4>
      <a:accent5>
        <a:srgbClr val="E6E6EA"/>
      </a:accent5>
      <a:accent6>
        <a:srgbClr val="F0F6ED"/>
      </a:accent6>
      <a:hlink>
        <a:srgbClr val="3197A8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829</Words>
  <Application>Microsoft Office PowerPoint</Application>
  <PresentationFormat>On-screen Show (16:9)</PresentationFormat>
  <Paragraphs>134</Paragraphs>
  <Slides>19</Slides>
  <Notes>19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19</vt:i4>
      </vt:variant>
    </vt:vector>
  </HeadingPairs>
  <TitlesOfParts>
    <vt:vector size="24" baseType="lpstr">
      <vt:lpstr>Arial</vt:lpstr>
      <vt:lpstr>Quicksand Light</vt:lpstr>
      <vt:lpstr>Quicksand</vt:lpstr>
      <vt:lpstr>NCCE Slides</vt:lpstr>
      <vt:lpstr>NCCE Slides</vt:lpstr>
      <vt:lpstr>Lesson 3: What makes a good photograph?</vt:lpstr>
      <vt:lpstr>Lesson 3: What makes a good photograph?</vt:lpstr>
      <vt:lpstr>How could you improve this photograph?</vt:lpstr>
      <vt:lpstr>How could you improve this photograph?</vt:lpstr>
      <vt:lpstr>How could you improve this photograph?</vt:lpstr>
      <vt:lpstr>How could you improve this photograph?</vt:lpstr>
      <vt:lpstr>Taking a good photograph</vt:lpstr>
      <vt:lpstr>Which photo of an elephant is better?</vt:lpstr>
      <vt:lpstr>Which photo of a duckling is better?</vt:lpstr>
      <vt:lpstr>Which photo of the boy is better?</vt:lpstr>
      <vt:lpstr>Which photo of the sun chairs is better?</vt:lpstr>
      <vt:lpstr>Which photo of a butterfly is better?</vt:lpstr>
      <vt:lpstr>Now it’s your turn to take some photographs</vt:lpstr>
      <vt:lpstr> Paper framing</vt:lpstr>
      <vt:lpstr>Reviewing</vt:lpstr>
      <vt:lpstr>Retaking</vt:lpstr>
      <vt:lpstr>Before and after</vt:lpstr>
      <vt:lpstr>PowerPoint Presentation</vt:lpstr>
      <vt:lpstr>Next lesson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Lesson 3: What makes a good photograph?</dc:title>
  <dc:creator>Charles Mackinnon</dc:creator>
  <cp:lastModifiedBy>Charles Mackinnon</cp:lastModifiedBy>
  <cp:revision>2</cp:revision>
  <dcterms:modified xsi:type="dcterms:W3CDTF">2025-12-03T07:34:13Z</dcterms:modified>
</cp:coreProperties>
</file>