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05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14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264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567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2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682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947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69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68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758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249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706B-0ABB-43A3-BB0B-CC3508881C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EE13A-EA47-43C5-85B6-529E5BD5B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10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70708" y="378823"/>
            <a:ext cx="10241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CW Cursive Writing 10" panose="03050602040000000000" pitchFamily="66" charset="0"/>
              </a:rPr>
              <a:t>First, there were 2 people on the bus.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912" y="1519382"/>
            <a:ext cx="6010139" cy="549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87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70708" y="378823"/>
            <a:ext cx="10241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CW Cursive Writing 10" panose="03050602040000000000" pitchFamily="66" charset="0"/>
              </a:rPr>
              <a:t>Then,2 more people got on the bus.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280" y="1527550"/>
            <a:ext cx="5768885" cy="533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010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70708" y="378823"/>
            <a:ext cx="10241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CW Cursive Writing 10" panose="03050602040000000000" pitchFamily="66" charset="0"/>
              </a:rPr>
              <a:t>Now, there are 4 people on the bus.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7197" y="1702262"/>
            <a:ext cx="5468302" cy="523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33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28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CCW Cursive Writing 10</vt:lpstr>
      <vt:lpstr>Office Theme</vt:lpstr>
      <vt:lpstr>PowerPoint Presentation</vt:lpstr>
      <vt:lpstr>PowerPoint Presentation</vt:lpstr>
      <vt:lpstr>PowerPoint Presentation</vt:lpstr>
    </vt:vector>
  </TitlesOfParts>
  <Company>St Barnabas C of 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Philipa Traviss</dc:creator>
  <cp:lastModifiedBy>Philipa Traviss</cp:lastModifiedBy>
  <cp:revision>2</cp:revision>
  <dcterms:created xsi:type="dcterms:W3CDTF">2020-04-23T11:18:22Z</dcterms:created>
  <dcterms:modified xsi:type="dcterms:W3CDTF">2020-04-23T14:20:45Z</dcterms:modified>
</cp:coreProperties>
</file>