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61" r:id="rId8"/>
    <p:sldId id="393" r:id="rId9"/>
    <p:sldId id="360" r:id="rId10"/>
    <p:sldId id="394" r:id="rId11"/>
    <p:sldId id="395" r:id="rId12"/>
    <p:sldId id="396" r:id="rId13"/>
    <p:sldId id="398" r:id="rId14"/>
    <p:sldId id="397" r:id="rId15"/>
    <p:sldId id="400" r:id="rId16"/>
    <p:sldId id="399" r:id="rId17"/>
    <p:sldId id="314" r:id="rId18"/>
    <p:sldId id="406" r:id="rId19"/>
    <p:sldId id="402" r:id="rId20"/>
    <p:sldId id="403" r:id="rId21"/>
    <p:sldId id="386" r:id="rId22"/>
    <p:sldId id="404" r:id="rId23"/>
    <p:sldId id="40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F6D4CD-4987-4CF3-A2AA-5C23F34037FD}" v="127" dt="2019-01-03T15:11:53.056"/>
    <p1510:client id="{318F502A-7B7F-40CA-80B2-14F8EA8EB5B1}" v="11" dt="2019-01-03T18:14:14.1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318F502A-7B7F-40CA-80B2-14F8EA8EB5B1}"/>
    <pc:docChg chg="addSld delSld modSld">
      <pc:chgData name="Jan Fitzpatrick" userId="d1b284ec-d1dd-4765-b823-b34899491c26" providerId="ADAL" clId="{318F502A-7B7F-40CA-80B2-14F8EA8EB5B1}" dt="2019-01-03T18:15:10.206" v="74" actId="403"/>
      <pc:docMkLst>
        <pc:docMk/>
      </pc:docMkLst>
      <pc:sldChg chg="modSp">
        <pc:chgData name="Jan Fitzpatrick" userId="d1b284ec-d1dd-4765-b823-b34899491c26" providerId="ADAL" clId="{318F502A-7B7F-40CA-80B2-14F8EA8EB5B1}" dt="2019-01-03T18:04:25.327" v="2" actId="404"/>
        <pc:sldMkLst>
          <pc:docMk/>
          <pc:sldMk cId="2637481266" sldId="256"/>
        </pc:sldMkLst>
        <pc:spChg chg="mod">
          <ac:chgData name="Jan Fitzpatrick" userId="d1b284ec-d1dd-4765-b823-b34899491c26" providerId="ADAL" clId="{318F502A-7B7F-40CA-80B2-14F8EA8EB5B1}" dt="2019-01-03T18:04:25.327" v="2" actId="404"/>
          <ac:spMkLst>
            <pc:docMk/>
            <pc:sldMk cId="2637481266" sldId="256"/>
            <ac:spMk id="19" creationId="{5252A847-DE45-4FA3-A1F8-EEBEB845FF8E}"/>
          </ac:spMkLst>
        </pc:spChg>
      </pc:sldChg>
      <pc:sldChg chg="modSp">
        <pc:chgData name="Jan Fitzpatrick" userId="d1b284ec-d1dd-4765-b823-b34899491c26" providerId="ADAL" clId="{318F502A-7B7F-40CA-80B2-14F8EA8EB5B1}" dt="2019-01-03T18:13:06.582" v="56" actId="403"/>
        <pc:sldMkLst>
          <pc:docMk/>
          <pc:sldMk cId="636014570" sldId="314"/>
        </pc:sldMkLst>
        <pc:spChg chg="mod">
          <ac:chgData name="Jan Fitzpatrick" userId="d1b284ec-d1dd-4765-b823-b34899491c26" providerId="ADAL" clId="{318F502A-7B7F-40CA-80B2-14F8EA8EB5B1}" dt="2019-01-03T18:13:06.582" v="56" actId="403"/>
          <ac:spMkLst>
            <pc:docMk/>
            <pc:sldMk cId="636014570" sldId="314"/>
            <ac:spMk id="19" creationId="{5252A847-DE45-4FA3-A1F8-EEBEB845FF8E}"/>
          </ac:spMkLst>
        </pc:spChg>
      </pc:sldChg>
      <pc:sldChg chg="modSp">
        <pc:chgData name="Jan Fitzpatrick" userId="d1b284ec-d1dd-4765-b823-b34899491c26" providerId="ADAL" clId="{318F502A-7B7F-40CA-80B2-14F8EA8EB5B1}" dt="2019-01-03T18:11:12.146" v="42" actId="20577"/>
        <pc:sldMkLst>
          <pc:docMk/>
          <pc:sldMk cId="36917022" sldId="360"/>
        </pc:sldMkLst>
        <pc:spChg chg="mod">
          <ac:chgData name="Jan Fitzpatrick" userId="d1b284ec-d1dd-4765-b823-b34899491c26" providerId="ADAL" clId="{318F502A-7B7F-40CA-80B2-14F8EA8EB5B1}" dt="2019-01-03T18:11:12.146" v="42" actId="20577"/>
          <ac:spMkLst>
            <pc:docMk/>
            <pc:sldMk cId="36917022" sldId="360"/>
            <ac:spMk id="19" creationId="{5252A847-DE45-4FA3-A1F8-EEBEB845FF8E}"/>
          </ac:spMkLst>
        </pc:spChg>
      </pc:sldChg>
      <pc:sldChg chg="modSp">
        <pc:chgData name="Jan Fitzpatrick" userId="d1b284ec-d1dd-4765-b823-b34899491c26" providerId="ADAL" clId="{318F502A-7B7F-40CA-80B2-14F8EA8EB5B1}" dt="2019-01-03T18:09:23.870" v="28" actId="403"/>
        <pc:sldMkLst>
          <pc:docMk/>
          <pc:sldMk cId="1035052751" sldId="361"/>
        </pc:sldMkLst>
        <pc:spChg chg="mod">
          <ac:chgData name="Jan Fitzpatrick" userId="d1b284ec-d1dd-4765-b823-b34899491c26" providerId="ADAL" clId="{318F502A-7B7F-40CA-80B2-14F8EA8EB5B1}" dt="2019-01-03T18:09:23.870" v="28" actId="403"/>
          <ac:spMkLst>
            <pc:docMk/>
            <pc:sldMk cId="1035052751" sldId="361"/>
            <ac:spMk id="19" creationId="{5252A847-DE45-4FA3-A1F8-EEBEB845FF8E}"/>
          </ac:spMkLst>
        </pc:spChg>
      </pc:sldChg>
      <pc:sldChg chg="modSp">
        <pc:chgData name="Jan Fitzpatrick" userId="d1b284ec-d1dd-4765-b823-b34899491c26" providerId="ADAL" clId="{318F502A-7B7F-40CA-80B2-14F8EA8EB5B1}" dt="2019-01-03T18:14:51.999" v="72" actId="403"/>
        <pc:sldMkLst>
          <pc:docMk/>
          <pc:sldMk cId="310986706" sldId="386"/>
        </pc:sldMkLst>
        <pc:spChg chg="mod">
          <ac:chgData name="Jan Fitzpatrick" userId="d1b284ec-d1dd-4765-b823-b34899491c26" providerId="ADAL" clId="{318F502A-7B7F-40CA-80B2-14F8EA8EB5B1}" dt="2019-01-03T18:14:51.999" v="72" actId="403"/>
          <ac:spMkLst>
            <pc:docMk/>
            <pc:sldMk cId="310986706" sldId="386"/>
            <ac:spMk id="19" creationId="{5252A847-DE45-4FA3-A1F8-EEBEB845FF8E}"/>
          </ac:spMkLst>
        </pc:spChg>
      </pc:sldChg>
      <pc:sldChg chg="modSp">
        <pc:chgData name="Jan Fitzpatrick" userId="d1b284ec-d1dd-4765-b823-b34899491c26" providerId="ADAL" clId="{318F502A-7B7F-40CA-80B2-14F8EA8EB5B1}" dt="2019-01-03T18:06:20.646" v="4" actId="404"/>
        <pc:sldMkLst>
          <pc:docMk/>
          <pc:sldMk cId="3401100034" sldId="390"/>
        </pc:sldMkLst>
        <pc:spChg chg="mod">
          <ac:chgData name="Jan Fitzpatrick" userId="d1b284ec-d1dd-4765-b823-b34899491c26" providerId="ADAL" clId="{318F502A-7B7F-40CA-80B2-14F8EA8EB5B1}" dt="2019-01-03T18:06:20.646" v="4" actId="404"/>
          <ac:spMkLst>
            <pc:docMk/>
            <pc:sldMk cId="3401100034" sldId="390"/>
            <ac:spMk id="7" creationId="{C0CD6503-388C-4F9E-9FB0-9053D8579D01}"/>
          </ac:spMkLst>
        </pc:spChg>
      </pc:sldChg>
      <pc:sldChg chg="modSp">
        <pc:chgData name="Jan Fitzpatrick" userId="d1b284ec-d1dd-4765-b823-b34899491c26" providerId="ADAL" clId="{318F502A-7B7F-40CA-80B2-14F8EA8EB5B1}" dt="2019-01-03T18:08:56.894" v="27" actId="403"/>
        <pc:sldMkLst>
          <pc:docMk/>
          <pc:sldMk cId="1204372888" sldId="392"/>
        </pc:sldMkLst>
        <pc:spChg chg="mod">
          <ac:chgData name="Jan Fitzpatrick" userId="d1b284ec-d1dd-4765-b823-b34899491c26" providerId="ADAL" clId="{318F502A-7B7F-40CA-80B2-14F8EA8EB5B1}" dt="2019-01-03T18:08:56.894" v="27" actId="403"/>
          <ac:spMkLst>
            <pc:docMk/>
            <pc:sldMk cId="1204372888" sldId="392"/>
            <ac:spMk id="19" creationId="{5252A847-DE45-4FA3-A1F8-EEBEB845FF8E}"/>
          </ac:spMkLst>
        </pc:spChg>
      </pc:sldChg>
      <pc:sldChg chg="modSp">
        <pc:chgData name="Jan Fitzpatrick" userId="d1b284ec-d1dd-4765-b823-b34899491c26" providerId="ADAL" clId="{318F502A-7B7F-40CA-80B2-14F8EA8EB5B1}" dt="2019-01-03T18:10:31.629" v="35" actId="1582"/>
        <pc:sldMkLst>
          <pc:docMk/>
          <pc:sldMk cId="1182466245" sldId="393"/>
        </pc:sldMkLst>
        <pc:spChg chg="mod">
          <ac:chgData name="Jan Fitzpatrick" userId="d1b284ec-d1dd-4765-b823-b34899491c26" providerId="ADAL" clId="{318F502A-7B7F-40CA-80B2-14F8EA8EB5B1}" dt="2019-01-03T18:09:34.342" v="29" actId="403"/>
          <ac:spMkLst>
            <pc:docMk/>
            <pc:sldMk cId="1182466245" sldId="393"/>
            <ac:spMk id="19" creationId="{5252A847-DE45-4FA3-A1F8-EEBEB845FF8E}"/>
          </ac:spMkLst>
        </pc:spChg>
        <pc:cxnChg chg="mod">
          <ac:chgData name="Jan Fitzpatrick" userId="d1b284ec-d1dd-4765-b823-b34899491c26" providerId="ADAL" clId="{318F502A-7B7F-40CA-80B2-14F8EA8EB5B1}" dt="2019-01-03T18:10:08.418" v="31" actId="1582"/>
          <ac:cxnSpMkLst>
            <pc:docMk/>
            <pc:sldMk cId="1182466245" sldId="393"/>
            <ac:cxnSpMk id="7" creationId="{E967B5BB-BD9F-474A-9746-9F94722FFD31}"/>
          </ac:cxnSpMkLst>
        </pc:cxnChg>
        <pc:cxnChg chg="mod">
          <ac:chgData name="Jan Fitzpatrick" userId="d1b284ec-d1dd-4765-b823-b34899491c26" providerId="ADAL" clId="{318F502A-7B7F-40CA-80B2-14F8EA8EB5B1}" dt="2019-01-03T18:10:14.331" v="32" actId="1582"/>
          <ac:cxnSpMkLst>
            <pc:docMk/>
            <pc:sldMk cId="1182466245" sldId="393"/>
            <ac:cxnSpMk id="9" creationId="{8673167A-7AB1-4A02-95E0-59962824B1DE}"/>
          </ac:cxnSpMkLst>
        </pc:cxnChg>
        <pc:cxnChg chg="mod">
          <ac:chgData name="Jan Fitzpatrick" userId="d1b284ec-d1dd-4765-b823-b34899491c26" providerId="ADAL" clId="{318F502A-7B7F-40CA-80B2-14F8EA8EB5B1}" dt="2019-01-03T18:10:26.201" v="34" actId="1582"/>
          <ac:cxnSpMkLst>
            <pc:docMk/>
            <pc:sldMk cId="1182466245" sldId="393"/>
            <ac:cxnSpMk id="11" creationId="{9A87D559-B1A4-40CC-8B31-29ADB329FD44}"/>
          </ac:cxnSpMkLst>
        </pc:cxnChg>
        <pc:cxnChg chg="mod">
          <ac:chgData name="Jan Fitzpatrick" userId="d1b284ec-d1dd-4765-b823-b34899491c26" providerId="ADAL" clId="{318F502A-7B7F-40CA-80B2-14F8EA8EB5B1}" dt="2019-01-03T18:10:31.629" v="35" actId="1582"/>
          <ac:cxnSpMkLst>
            <pc:docMk/>
            <pc:sldMk cId="1182466245" sldId="393"/>
            <ac:cxnSpMk id="13" creationId="{F14A8935-C6E9-4625-8F34-7BFFC4FE8A50}"/>
          </ac:cxnSpMkLst>
        </pc:cxnChg>
        <pc:cxnChg chg="mod">
          <ac:chgData name="Jan Fitzpatrick" userId="d1b284ec-d1dd-4765-b823-b34899491c26" providerId="ADAL" clId="{318F502A-7B7F-40CA-80B2-14F8EA8EB5B1}" dt="2019-01-03T18:10:20.533" v="33" actId="1582"/>
          <ac:cxnSpMkLst>
            <pc:docMk/>
            <pc:sldMk cId="1182466245" sldId="393"/>
            <ac:cxnSpMk id="20" creationId="{2C335528-EA90-4F04-89FA-69B2A26D2520}"/>
          </ac:cxnSpMkLst>
        </pc:cxnChg>
      </pc:sldChg>
      <pc:sldChg chg="modSp">
        <pc:chgData name="Jan Fitzpatrick" userId="d1b284ec-d1dd-4765-b823-b34899491c26" providerId="ADAL" clId="{318F502A-7B7F-40CA-80B2-14F8EA8EB5B1}" dt="2019-01-03T18:11:05.549" v="40" actId="20577"/>
        <pc:sldMkLst>
          <pc:docMk/>
          <pc:sldMk cId="696688547" sldId="394"/>
        </pc:sldMkLst>
        <pc:spChg chg="mod">
          <ac:chgData name="Jan Fitzpatrick" userId="d1b284ec-d1dd-4765-b823-b34899491c26" providerId="ADAL" clId="{318F502A-7B7F-40CA-80B2-14F8EA8EB5B1}" dt="2019-01-03T18:11:05.549" v="40" actId="20577"/>
          <ac:spMkLst>
            <pc:docMk/>
            <pc:sldMk cId="696688547" sldId="394"/>
            <ac:spMk id="19" creationId="{5252A847-DE45-4FA3-A1F8-EEBEB845FF8E}"/>
          </ac:spMkLst>
        </pc:spChg>
      </pc:sldChg>
      <pc:sldChg chg="modSp">
        <pc:chgData name="Jan Fitzpatrick" userId="d1b284ec-d1dd-4765-b823-b34899491c26" providerId="ADAL" clId="{318F502A-7B7F-40CA-80B2-14F8EA8EB5B1}" dt="2019-01-03T18:11:41.998" v="48" actId="403"/>
        <pc:sldMkLst>
          <pc:docMk/>
          <pc:sldMk cId="1759397707" sldId="395"/>
        </pc:sldMkLst>
        <pc:spChg chg="mod">
          <ac:chgData name="Jan Fitzpatrick" userId="d1b284ec-d1dd-4765-b823-b34899491c26" providerId="ADAL" clId="{318F502A-7B7F-40CA-80B2-14F8EA8EB5B1}" dt="2019-01-03T18:11:41.998" v="48" actId="403"/>
          <ac:spMkLst>
            <pc:docMk/>
            <pc:sldMk cId="1759397707" sldId="395"/>
            <ac:spMk id="19" creationId="{5252A847-DE45-4FA3-A1F8-EEBEB845FF8E}"/>
          </ac:spMkLst>
        </pc:spChg>
      </pc:sldChg>
      <pc:sldChg chg="modSp">
        <pc:chgData name="Jan Fitzpatrick" userId="d1b284ec-d1dd-4765-b823-b34899491c26" providerId="ADAL" clId="{318F502A-7B7F-40CA-80B2-14F8EA8EB5B1}" dt="2019-01-03T18:11:38.581" v="47" actId="403"/>
        <pc:sldMkLst>
          <pc:docMk/>
          <pc:sldMk cId="3134086162" sldId="396"/>
        </pc:sldMkLst>
        <pc:spChg chg="mod">
          <ac:chgData name="Jan Fitzpatrick" userId="d1b284ec-d1dd-4765-b823-b34899491c26" providerId="ADAL" clId="{318F502A-7B7F-40CA-80B2-14F8EA8EB5B1}" dt="2019-01-03T18:11:38.581" v="47" actId="403"/>
          <ac:spMkLst>
            <pc:docMk/>
            <pc:sldMk cId="3134086162" sldId="396"/>
            <ac:spMk id="19" creationId="{5252A847-DE45-4FA3-A1F8-EEBEB845FF8E}"/>
          </ac:spMkLst>
        </pc:spChg>
      </pc:sldChg>
      <pc:sldChg chg="modSp">
        <pc:chgData name="Jan Fitzpatrick" userId="d1b284ec-d1dd-4765-b823-b34899491c26" providerId="ADAL" clId="{318F502A-7B7F-40CA-80B2-14F8EA8EB5B1}" dt="2019-01-03T18:12:30.271" v="53" actId="403"/>
        <pc:sldMkLst>
          <pc:docMk/>
          <pc:sldMk cId="1404388554" sldId="397"/>
        </pc:sldMkLst>
        <pc:spChg chg="mod">
          <ac:chgData name="Jan Fitzpatrick" userId="d1b284ec-d1dd-4765-b823-b34899491c26" providerId="ADAL" clId="{318F502A-7B7F-40CA-80B2-14F8EA8EB5B1}" dt="2019-01-03T18:12:30.271" v="53" actId="403"/>
          <ac:spMkLst>
            <pc:docMk/>
            <pc:sldMk cId="1404388554" sldId="397"/>
            <ac:spMk id="19" creationId="{5252A847-DE45-4FA3-A1F8-EEBEB845FF8E}"/>
          </ac:spMkLst>
        </pc:spChg>
        <pc:graphicFrameChg chg="mod">
          <ac:chgData name="Jan Fitzpatrick" userId="d1b284ec-d1dd-4765-b823-b34899491c26" providerId="ADAL" clId="{318F502A-7B7F-40CA-80B2-14F8EA8EB5B1}" dt="2019-01-03T18:12:27.767" v="52"/>
          <ac:graphicFrameMkLst>
            <pc:docMk/>
            <pc:sldMk cId="1404388554" sldId="397"/>
            <ac:graphicFrameMk id="6" creationId="{E839ADC0-4649-4602-B741-901C7FF8C7BC}"/>
          </ac:graphicFrameMkLst>
        </pc:graphicFrameChg>
      </pc:sldChg>
      <pc:sldChg chg="modSp">
        <pc:chgData name="Jan Fitzpatrick" userId="d1b284ec-d1dd-4765-b823-b34899491c26" providerId="ADAL" clId="{318F502A-7B7F-40CA-80B2-14F8EA8EB5B1}" dt="2019-01-03T18:12:18.320" v="51" actId="572"/>
        <pc:sldMkLst>
          <pc:docMk/>
          <pc:sldMk cId="463154113" sldId="398"/>
        </pc:sldMkLst>
        <pc:spChg chg="mod">
          <ac:chgData name="Jan Fitzpatrick" userId="d1b284ec-d1dd-4765-b823-b34899491c26" providerId="ADAL" clId="{318F502A-7B7F-40CA-80B2-14F8EA8EB5B1}" dt="2019-01-03T18:07:09.270" v="13" actId="403"/>
          <ac:spMkLst>
            <pc:docMk/>
            <pc:sldMk cId="463154113" sldId="398"/>
            <ac:spMk id="19" creationId="{5252A847-DE45-4FA3-A1F8-EEBEB845FF8E}"/>
          </ac:spMkLst>
        </pc:spChg>
        <pc:graphicFrameChg chg="mod">
          <ac:chgData name="Jan Fitzpatrick" userId="d1b284ec-d1dd-4765-b823-b34899491c26" providerId="ADAL" clId="{318F502A-7B7F-40CA-80B2-14F8EA8EB5B1}" dt="2019-01-03T18:12:18.320" v="51" actId="572"/>
          <ac:graphicFrameMkLst>
            <pc:docMk/>
            <pc:sldMk cId="463154113" sldId="398"/>
            <ac:graphicFrameMk id="6" creationId="{E839ADC0-4649-4602-B741-901C7FF8C7BC}"/>
          </ac:graphicFrameMkLst>
        </pc:graphicFrameChg>
      </pc:sldChg>
      <pc:sldChg chg="modSp">
        <pc:chgData name="Jan Fitzpatrick" userId="d1b284ec-d1dd-4765-b823-b34899491c26" providerId="ADAL" clId="{318F502A-7B7F-40CA-80B2-14F8EA8EB5B1}" dt="2019-01-03T18:12:58.359" v="55" actId="403"/>
        <pc:sldMkLst>
          <pc:docMk/>
          <pc:sldMk cId="2239224111" sldId="399"/>
        </pc:sldMkLst>
        <pc:spChg chg="mod">
          <ac:chgData name="Jan Fitzpatrick" userId="d1b284ec-d1dd-4765-b823-b34899491c26" providerId="ADAL" clId="{318F502A-7B7F-40CA-80B2-14F8EA8EB5B1}" dt="2019-01-03T18:12:58.359" v="55" actId="403"/>
          <ac:spMkLst>
            <pc:docMk/>
            <pc:sldMk cId="2239224111" sldId="399"/>
            <ac:spMk id="19" creationId="{5252A847-DE45-4FA3-A1F8-EEBEB845FF8E}"/>
          </ac:spMkLst>
        </pc:spChg>
      </pc:sldChg>
      <pc:sldChg chg="modSp">
        <pc:chgData name="Jan Fitzpatrick" userId="d1b284ec-d1dd-4765-b823-b34899491c26" providerId="ADAL" clId="{318F502A-7B7F-40CA-80B2-14F8EA8EB5B1}" dt="2019-01-03T18:12:44.799" v="54" actId="403"/>
        <pc:sldMkLst>
          <pc:docMk/>
          <pc:sldMk cId="803897485" sldId="400"/>
        </pc:sldMkLst>
        <pc:spChg chg="mod">
          <ac:chgData name="Jan Fitzpatrick" userId="d1b284ec-d1dd-4765-b823-b34899491c26" providerId="ADAL" clId="{318F502A-7B7F-40CA-80B2-14F8EA8EB5B1}" dt="2019-01-03T18:12:44.799" v="54" actId="403"/>
          <ac:spMkLst>
            <pc:docMk/>
            <pc:sldMk cId="803897485" sldId="400"/>
            <ac:spMk id="19" creationId="{5252A847-DE45-4FA3-A1F8-EEBEB845FF8E}"/>
          </ac:spMkLst>
        </pc:spChg>
      </pc:sldChg>
      <pc:sldChg chg="modSp del">
        <pc:chgData name="Jan Fitzpatrick" userId="d1b284ec-d1dd-4765-b823-b34899491c26" providerId="ADAL" clId="{318F502A-7B7F-40CA-80B2-14F8EA8EB5B1}" dt="2019-01-03T18:14:24.673" v="67" actId="2696"/>
        <pc:sldMkLst>
          <pc:docMk/>
          <pc:sldMk cId="2590629522" sldId="401"/>
        </pc:sldMkLst>
        <pc:spChg chg="mod">
          <ac:chgData name="Jan Fitzpatrick" userId="d1b284ec-d1dd-4765-b823-b34899491c26" providerId="ADAL" clId="{318F502A-7B7F-40CA-80B2-14F8EA8EB5B1}" dt="2019-01-03T18:13:17.214" v="57" actId="403"/>
          <ac:spMkLst>
            <pc:docMk/>
            <pc:sldMk cId="2590629522" sldId="401"/>
            <ac:spMk id="19" creationId="{5252A847-DE45-4FA3-A1F8-EEBEB845FF8E}"/>
          </ac:spMkLst>
        </pc:spChg>
      </pc:sldChg>
      <pc:sldChg chg="modSp">
        <pc:chgData name="Jan Fitzpatrick" userId="d1b284ec-d1dd-4765-b823-b34899491c26" providerId="ADAL" clId="{318F502A-7B7F-40CA-80B2-14F8EA8EB5B1}" dt="2019-01-03T18:14:28.134" v="68" actId="403"/>
        <pc:sldMkLst>
          <pc:docMk/>
          <pc:sldMk cId="2671212481" sldId="402"/>
        </pc:sldMkLst>
        <pc:spChg chg="mod">
          <ac:chgData name="Jan Fitzpatrick" userId="d1b284ec-d1dd-4765-b823-b34899491c26" providerId="ADAL" clId="{318F502A-7B7F-40CA-80B2-14F8EA8EB5B1}" dt="2019-01-03T18:14:28.134" v="68" actId="403"/>
          <ac:spMkLst>
            <pc:docMk/>
            <pc:sldMk cId="2671212481" sldId="402"/>
            <ac:spMk id="19" creationId="{5252A847-DE45-4FA3-A1F8-EEBEB845FF8E}"/>
          </ac:spMkLst>
        </pc:spChg>
      </pc:sldChg>
      <pc:sldChg chg="modSp">
        <pc:chgData name="Jan Fitzpatrick" userId="d1b284ec-d1dd-4765-b823-b34899491c26" providerId="ADAL" clId="{318F502A-7B7F-40CA-80B2-14F8EA8EB5B1}" dt="2019-01-03T18:14:39.991" v="71" actId="20577"/>
        <pc:sldMkLst>
          <pc:docMk/>
          <pc:sldMk cId="1578819723" sldId="403"/>
        </pc:sldMkLst>
        <pc:spChg chg="mod">
          <ac:chgData name="Jan Fitzpatrick" userId="d1b284ec-d1dd-4765-b823-b34899491c26" providerId="ADAL" clId="{318F502A-7B7F-40CA-80B2-14F8EA8EB5B1}" dt="2019-01-03T18:14:39.991" v="71" actId="20577"/>
          <ac:spMkLst>
            <pc:docMk/>
            <pc:sldMk cId="1578819723" sldId="403"/>
            <ac:spMk id="19" creationId="{5252A847-DE45-4FA3-A1F8-EEBEB845FF8E}"/>
          </ac:spMkLst>
        </pc:spChg>
      </pc:sldChg>
      <pc:sldChg chg="modSp">
        <pc:chgData name="Jan Fitzpatrick" userId="d1b284ec-d1dd-4765-b823-b34899491c26" providerId="ADAL" clId="{318F502A-7B7F-40CA-80B2-14F8EA8EB5B1}" dt="2019-01-03T18:15:01.550" v="73" actId="403"/>
        <pc:sldMkLst>
          <pc:docMk/>
          <pc:sldMk cId="596168770" sldId="404"/>
        </pc:sldMkLst>
        <pc:spChg chg="mod">
          <ac:chgData name="Jan Fitzpatrick" userId="d1b284ec-d1dd-4765-b823-b34899491c26" providerId="ADAL" clId="{318F502A-7B7F-40CA-80B2-14F8EA8EB5B1}" dt="2019-01-03T18:15:01.550" v="73" actId="403"/>
          <ac:spMkLst>
            <pc:docMk/>
            <pc:sldMk cId="596168770" sldId="404"/>
            <ac:spMk id="19" creationId="{5252A847-DE45-4FA3-A1F8-EEBEB845FF8E}"/>
          </ac:spMkLst>
        </pc:spChg>
      </pc:sldChg>
      <pc:sldChg chg="modSp">
        <pc:chgData name="Jan Fitzpatrick" userId="d1b284ec-d1dd-4765-b823-b34899491c26" providerId="ADAL" clId="{318F502A-7B7F-40CA-80B2-14F8EA8EB5B1}" dt="2019-01-03T18:15:10.206" v="74" actId="403"/>
        <pc:sldMkLst>
          <pc:docMk/>
          <pc:sldMk cId="3633679606" sldId="405"/>
        </pc:sldMkLst>
        <pc:spChg chg="mod">
          <ac:chgData name="Jan Fitzpatrick" userId="d1b284ec-d1dd-4765-b823-b34899491c26" providerId="ADAL" clId="{318F502A-7B7F-40CA-80B2-14F8EA8EB5B1}" dt="2019-01-03T18:15:10.206" v="74" actId="403"/>
          <ac:spMkLst>
            <pc:docMk/>
            <pc:sldMk cId="3633679606" sldId="405"/>
            <ac:spMk id="19" creationId="{5252A847-DE45-4FA3-A1F8-EEBEB845FF8E}"/>
          </ac:spMkLst>
        </pc:spChg>
      </pc:sldChg>
      <pc:sldChg chg="modSp add">
        <pc:chgData name="Jan Fitzpatrick" userId="d1b284ec-d1dd-4765-b823-b34899491c26" providerId="ADAL" clId="{318F502A-7B7F-40CA-80B2-14F8EA8EB5B1}" dt="2019-01-03T18:14:14.110" v="66" actId="207"/>
        <pc:sldMkLst>
          <pc:docMk/>
          <pc:sldMk cId="155225312" sldId="406"/>
        </pc:sldMkLst>
        <pc:spChg chg="mod">
          <ac:chgData name="Jan Fitzpatrick" userId="d1b284ec-d1dd-4765-b823-b34899491c26" providerId="ADAL" clId="{318F502A-7B7F-40CA-80B2-14F8EA8EB5B1}" dt="2019-01-03T18:14:14.110" v="66" actId="207"/>
          <ac:spMkLst>
            <pc:docMk/>
            <pc:sldMk cId="155225312" sldId="40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22/01/2021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g5.8"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using-apostrophes-for-possession-or-contraction-year-4-apostrophes-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Apostrophes  </a:t>
            </a:r>
          </a:p>
          <a:p>
            <a:pPr lvl="0" algn="ctr"/>
            <a:r>
              <a:rPr lang="en-GB" sz="1600" b="1" u="sng" dirty="0">
                <a:solidFill>
                  <a:srgbClr val="E7E6E6">
                    <a:lumMod val="50000"/>
                  </a:srgbClr>
                </a:solidFill>
                <a:latin typeface="Century Gothic" panose="020B0502020202020204" pitchFamily="34" charset="0"/>
              </a:rPr>
              <a:t>Using Apostrophes for Possession or Contraction</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spcAft>
                <a:spcPts val="0"/>
              </a:spcAft>
            </a:pPr>
            <a:r>
              <a:rPr lang="en-US" sz="1200" b="1" dirty="0">
                <a:solidFill>
                  <a:schemeClr val="tx1"/>
                </a:solidFill>
                <a:latin typeface="Century Gothic" panose="020B0502020202020204" pitchFamily="34" charset="0"/>
              </a:rPr>
              <a:t>English Year 4: (4G5.8)</a:t>
            </a:r>
            <a:r>
              <a:rPr lang="en-US" sz="1200" b="1" dirty="0">
                <a:solidFill>
                  <a:prstClr val="black"/>
                </a:solidFill>
                <a:latin typeface="Century Gothic" panose="020B0502020202020204" pitchFamily="34" charset="0"/>
              </a:rPr>
              <a:t> </a:t>
            </a:r>
            <a:r>
              <a:rPr lang="en-US" sz="1200" b="1" dirty="0">
                <a:solidFill>
                  <a:prstClr val="black"/>
                </a:solidFill>
                <a:latin typeface="Century Gothic" panose="020B0502020202020204" pitchFamily="34" charset="0"/>
                <a:hlinkClick r:id="rId3"/>
              </a:rPr>
              <a:t>Indicating possession by using the possessive apostrophe with plural nouns</a:t>
            </a:r>
            <a:endParaRPr lang="en-US" sz="1200" b="1" dirty="0">
              <a:solidFill>
                <a:prstClr val="black"/>
              </a:solidFill>
              <a:latin typeface="Century Gothic" panose="020B0502020202020204" pitchFamily="34" charset="0"/>
            </a:endParaRPr>
          </a:p>
          <a:p>
            <a:pPr marL="0" lvl="1" fontAlgn="base">
              <a:spcAft>
                <a:spcPts val="0"/>
              </a:spcAft>
            </a:pPr>
            <a:r>
              <a:rPr lang="en-US" sz="1200" b="1" dirty="0">
                <a:solidFill>
                  <a:schemeClr val="tx1"/>
                </a:solidFill>
                <a:latin typeface="Century Gothic" panose="020B0502020202020204" pitchFamily="34" charset="0"/>
              </a:rPr>
              <a:t>English Year 4: (4G5.8</a:t>
            </a:r>
            <a:r>
              <a:rPr lang="en-US" sz="1200" b="1" dirty="0">
                <a:solidFill>
                  <a:prstClr val="black"/>
                </a:solidFill>
                <a:latin typeface="Century Gothic" panose="020B0502020202020204" pitchFamily="34" charset="0"/>
              </a:rPr>
              <a:t>) </a:t>
            </a:r>
            <a:r>
              <a:rPr lang="en-US" sz="1200" b="1" dirty="0">
                <a:solidFill>
                  <a:prstClr val="black"/>
                </a:solidFill>
                <a:latin typeface="Century Gothic" panose="020B0502020202020204" pitchFamily="34" charset="0"/>
                <a:hlinkClick r:id="rId3"/>
              </a:rPr>
              <a:t>The grammatical difference between plural and possessive –s</a:t>
            </a:r>
            <a:endParaRPr lang="en-US" sz="1200" b="1" dirty="0">
              <a:solidFill>
                <a:prstClr val="black"/>
              </a:solidFill>
              <a:latin typeface="Century Gothic" panose="020B0502020202020204" pitchFamily="34" charset="0"/>
            </a:endParaRPr>
          </a:p>
          <a:p>
            <a:pPr lvl="0" fontAlgn="base">
              <a:spcAft>
                <a:spcPts val="0"/>
              </a:spcAft>
            </a:pPr>
            <a:r>
              <a:rPr lang="en-US" sz="1200" b="1" dirty="0">
                <a:solidFill>
                  <a:schemeClr val="tx1"/>
                </a:solidFill>
                <a:latin typeface="Century Gothic" panose="020B0502020202020204" pitchFamily="34" charset="0"/>
              </a:rPr>
              <a:t>English Year 4: (4G5.8)</a:t>
            </a:r>
            <a:r>
              <a:rPr lang="en-US" sz="1200" b="1" dirty="0">
                <a:solidFill>
                  <a:prstClr val="black"/>
                </a:solidFill>
                <a:latin typeface="Century Gothic" panose="020B0502020202020204" pitchFamily="34" charset="0"/>
              </a:rPr>
              <a:t> </a:t>
            </a:r>
            <a:r>
              <a:rPr lang="en-US" sz="1200" b="1" dirty="0">
                <a:solidFill>
                  <a:prstClr val="black"/>
                </a:solidFill>
                <a:latin typeface="Century Gothic" panose="020B0502020202020204" pitchFamily="34" charset="0"/>
                <a:hlinkClick r:id="rId3"/>
              </a:rPr>
              <a:t>Apostrophes to mark plural possession [for example, the girl’s name, the girls’ names]</a:t>
            </a:r>
            <a:endParaRPr lang="en-US" sz="1200" b="1"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Apostrophes  </a:t>
            </a:r>
          </a:p>
          <a:p>
            <a:pPr lvl="0" algn="ctr"/>
            <a:r>
              <a:rPr lang="en-GB" sz="1600" b="1" u="sng" dirty="0">
                <a:solidFill>
                  <a:srgbClr val="E7E6E6">
                    <a:lumMod val="50000"/>
                  </a:srgbClr>
                </a:solidFill>
                <a:latin typeface="Century Gothic" panose="020B0502020202020204" pitchFamily="34" charset="0"/>
              </a:rPr>
              <a:t>Using Apostrophes for Possession or Contraction</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fontAlgn="base"/>
            <a:endParaRPr lang="en-US" sz="1200" b="1" dirty="0">
              <a:solidFill>
                <a:prstClr val="black"/>
              </a:solidFill>
              <a:latin typeface="Century Gothic" panose="020B0502020202020204" pitchFamily="34" charset="0"/>
            </a:endParaRP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now be confident in </a:t>
            </a:r>
            <a:r>
              <a:rPr lang="en-US" sz="1200" b="1" dirty="0" err="1">
                <a:solidFill>
                  <a:prstClr val="black"/>
                </a:solidFill>
                <a:latin typeface="Century Gothic" panose="020B0502020202020204" pitchFamily="34" charset="0"/>
              </a:rPr>
              <a:t>recognising</a:t>
            </a:r>
            <a:r>
              <a:rPr lang="en-US" sz="1200" b="1" dirty="0">
                <a:solidFill>
                  <a:prstClr val="black"/>
                </a:solidFill>
                <a:latin typeface="Century Gothic" panose="020B0502020202020204" pitchFamily="34" charset="0"/>
              </a:rPr>
              <a:t> apostrophes for possession and contraction, using them for plural possession and also knowing when not to use them. </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This step combines all of that knowledge together to practice using apostrophes in all the various ways. </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also understand that when a noun is substituted with a pronoun, the possessive pronouns do not need apostrophes. These possessive pronouns include: </a:t>
            </a:r>
            <a:r>
              <a:rPr lang="en-US" sz="1200" b="1" i="1" dirty="0">
                <a:solidFill>
                  <a:prstClr val="black"/>
                </a:solidFill>
                <a:latin typeface="Century Gothic" panose="020B0502020202020204" pitchFamily="34" charset="0"/>
              </a:rPr>
              <a:t>its, his, hers, ours </a:t>
            </a:r>
            <a:r>
              <a:rPr lang="en-US" sz="1200" b="1" dirty="0">
                <a:solidFill>
                  <a:prstClr val="black"/>
                </a:solidFill>
                <a:latin typeface="Century Gothic" panose="020B0502020202020204" pitchFamily="34" charset="0"/>
              </a:rPr>
              <a:t>and</a:t>
            </a:r>
            <a:r>
              <a:rPr lang="en-US" sz="1200" b="1" i="1" dirty="0">
                <a:solidFill>
                  <a:prstClr val="black"/>
                </a:solidFill>
                <a:latin typeface="Century Gothic" panose="020B0502020202020204" pitchFamily="34" charset="0"/>
              </a:rPr>
              <a:t> theirs</a:t>
            </a:r>
            <a:r>
              <a:rPr lang="en-US" sz="1200" b="1" dirty="0">
                <a:solidFill>
                  <a:prstClr val="black"/>
                </a:solidFill>
                <a:latin typeface="Century Gothic" panose="020B0502020202020204" pitchFamily="34" charset="0"/>
              </a:rPr>
              <a:t>.</a:t>
            </a:r>
          </a:p>
          <a:p>
            <a:pPr lvl="0" fontAlgn="base"/>
            <a:endParaRPr lang="en-US" sz="1600" b="1" dirty="0">
              <a:solidFill>
                <a:prstClr val="black"/>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Focused Questions</a:t>
            </a:r>
          </a:p>
          <a:p>
            <a:pPr marL="355600" lvl="0" indent="-188913" fontAlgn="base"/>
            <a:endParaRPr lang="en-US" sz="1600" b="1" dirty="0">
              <a:solidFill>
                <a:prstClr val="black"/>
              </a:solidFill>
              <a:latin typeface="Century Gothic" panose="020B0502020202020204" pitchFamily="34" charset="0"/>
            </a:endParaRP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Has this apostrophe been used for possession or contraction?</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Is this apostrophe showing singular or plural possession?</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Re-write this sentence using an apostrophe for possession/contraction.</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Re-write this sentence so that it uses apostrophes accurately.</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Apostrophes  </a:t>
            </a:r>
          </a:p>
          <a:p>
            <a:pPr lvl="0" algn="ctr"/>
            <a:r>
              <a:rPr lang="en-GB" sz="1600" b="1" u="sng" dirty="0">
                <a:solidFill>
                  <a:srgbClr val="E7E6E6">
                    <a:lumMod val="50000"/>
                  </a:srgbClr>
                </a:solidFill>
                <a:latin typeface="Century Gothic" panose="020B0502020202020204" pitchFamily="34" charset="0"/>
              </a:rPr>
              <a:t>Using Apostrophes for Possession or Contraction</a:t>
            </a:r>
            <a:endParaRPr lang="en-GB" b="1" u="sng" dirty="0">
              <a:solidFill>
                <a:srgbClr val="E7E6E6">
                  <a:lumMod val="50000"/>
                </a:srgbClr>
              </a:solidFill>
              <a:latin typeface="Century Gothic" panose="020B0502020202020204" pitchFamily="34" charset="0"/>
            </a:endParaRPr>
          </a:p>
          <a:p>
            <a:pPr lvl="0" algn="ctr"/>
            <a:r>
              <a:rPr lang="en-GB" sz="4000" b="1" dirty="0">
                <a:solidFill>
                  <a:schemeClr val="bg2">
                    <a:lumMod val="50000"/>
                  </a:schemeClr>
                </a:solidFill>
                <a:latin typeface="Century Gothic" panose="020B0502020202020204" pitchFamily="34" charset="0"/>
              </a:rPr>
              <a:t/>
            </a:r>
            <a:br>
              <a:rPr lang="en-GB" sz="4000" b="1" dirty="0">
                <a:solidFill>
                  <a:schemeClr val="bg2">
                    <a:lumMod val="50000"/>
                  </a:schemeClr>
                </a:solidFill>
                <a:latin typeface="Century Gothic" panose="020B0502020202020204" pitchFamily="34" charset="0"/>
              </a:rPr>
            </a:br>
            <a:endParaRPr lang="en-GB" sz="4000" b="1" dirty="0">
              <a:solidFill>
                <a:schemeClr val="bg2">
                  <a:lumMod val="50000"/>
                </a:scheme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4: Using Apostrophes for Possession or Contraction</a:t>
            </a:r>
          </a:p>
          <a:p>
            <a:pPr lvl="0" algn="ct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words to their contracted form.</a:t>
            </a: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8A999B7E-8BBC-4C5E-972E-E7F3C57468AD}"/>
              </a:ext>
            </a:extLst>
          </p:cNvPr>
          <p:cNvGraphicFramePr>
            <a:graphicFrameLocks noGrp="1"/>
          </p:cNvGraphicFramePr>
          <p:nvPr>
            <p:extLst>
              <p:ext uri="{D42A27DB-BD31-4B8C-83A1-F6EECF244321}">
                <p14:modId xmlns:p14="http://schemas.microsoft.com/office/powerpoint/2010/main" val="103451846"/>
              </p:ext>
            </p:extLst>
          </p:nvPr>
        </p:nvGraphicFramePr>
        <p:xfrm>
          <a:off x="2010000" y="1559397"/>
          <a:ext cx="5124000" cy="4212000"/>
        </p:xfrm>
        <a:graphic>
          <a:graphicData uri="http://schemas.openxmlformats.org/drawingml/2006/table">
            <a:tbl>
              <a:tblPr firstRow="1" bandRow="1">
                <a:tableStyleId>{5940675A-B579-460E-94D1-54222C63F5DA}</a:tableStyleId>
              </a:tblPr>
              <a:tblGrid>
                <a:gridCol w="1800000">
                  <a:extLst>
                    <a:ext uri="{9D8B030D-6E8A-4147-A177-3AD203B41FA5}">
                      <a16:colId xmlns:a16="http://schemas.microsoft.com/office/drawing/2014/main" val="2886710667"/>
                    </a:ext>
                  </a:extLst>
                </a:gridCol>
                <a:gridCol w="1524000">
                  <a:extLst>
                    <a:ext uri="{9D8B030D-6E8A-4147-A177-3AD203B41FA5}">
                      <a16:colId xmlns:a16="http://schemas.microsoft.com/office/drawing/2014/main" val="3043888740"/>
                    </a:ext>
                  </a:extLst>
                </a:gridCol>
                <a:gridCol w="1800000">
                  <a:extLst>
                    <a:ext uri="{9D8B030D-6E8A-4147-A177-3AD203B41FA5}">
                      <a16:colId xmlns:a16="http://schemas.microsoft.com/office/drawing/2014/main" val="2267964156"/>
                    </a:ext>
                  </a:extLst>
                </a:gridCol>
              </a:tblGrid>
              <a:tr h="468000">
                <a:tc>
                  <a:txBody>
                    <a:bodyPr/>
                    <a:lstStyle/>
                    <a:p>
                      <a:pPr algn="ctr"/>
                      <a:r>
                        <a:rPr lang="en-GB" sz="2000" b="1" dirty="0">
                          <a:latin typeface="Century Gothic" panose="020B0502020202020204" pitchFamily="34" charset="0"/>
                        </a:rPr>
                        <a:t>was not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let’s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82470866"/>
                  </a:ext>
                </a:extLst>
              </a:tr>
              <a:tr h="468000">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52964669"/>
                  </a:ext>
                </a:extLst>
              </a:tr>
              <a:tr h="468000">
                <a:tc>
                  <a:txBody>
                    <a:bodyPr/>
                    <a:lstStyle/>
                    <a:p>
                      <a:pPr algn="ctr"/>
                      <a:r>
                        <a:rPr lang="en-GB" sz="2000" b="1" dirty="0">
                          <a:latin typeface="Century Gothic" panose="020B0502020202020204" pitchFamily="34" charset="0"/>
                        </a:rPr>
                        <a:t>let us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shan't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23130173"/>
                  </a:ext>
                </a:extLst>
              </a:tr>
              <a:tr h="468000">
                <a:tc>
                  <a:txBody>
                    <a:bodyPr/>
                    <a:lstStyle/>
                    <a:p>
                      <a:pPr algn="ctr"/>
                      <a:endParaRPr lang="en-GB" sz="2000" b="1">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56196790"/>
                  </a:ext>
                </a:extLst>
              </a:tr>
              <a:tr h="468000">
                <a:tc>
                  <a:txBody>
                    <a:bodyPr/>
                    <a:lstStyle/>
                    <a:p>
                      <a:pPr algn="ctr"/>
                      <a:r>
                        <a:rPr lang="en-GB" sz="2000" b="1" dirty="0">
                          <a:latin typeface="Century Gothic" panose="020B0502020202020204" pitchFamily="34" charset="0"/>
                        </a:rPr>
                        <a:t>it is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wasn’t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1016283"/>
                  </a:ext>
                </a:extLst>
              </a:tr>
              <a:tr h="468000">
                <a:tc>
                  <a:txBody>
                    <a:bodyPr/>
                    <a:lstStyle/>
                    <a:p>
                      <a:pPr algn="ctr"/>
                      <a:endParaRPr lang="en-GB" sz="2000" b="1">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4737012"/>
                  </a:ext>
                </a:extLst>
              </a:tr>
              <a:tr h="468000">
                <a:tc>
                  <a:txBody>
                    <a:bodyPr/>
                    <a:lstStyle/>
                    <a:p>
                      <a:pPr algn="ctr"/>
                      <a:r>
                        <a:rPr lang="en-GB" sz="2000" b="1" dirty="0">
                          <a:latin typeface="Century Gothic" panose="020B0502020202020204" pitchFamily="34" charset="0"/>
                        </a:rPr>
                        <a:t>should have</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it’s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2479444"/>
                  </a:ext>
                </a:extLst>
              </a:tr>
              <a:tr h="468000">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49250563"/>
                  </a:ext>
                </a:extLst>
              </a:tr>
              <a:tr h="468000">
                <a:tc>
                  <a:txBody>
                    <a:bodyPr/>
                    <a:lstStyle/>
                    <a:p>
                      <a:pPr algn="ctr"/>
                      <a:r>
                        <a:rPr lang="en-GB" sz="2000" b="1" dirty="0">
                          <a:latin typeface="Century Gothic" panose="020B0502020202020204" pitchFamily="34" charset="0"/>
                        </a:rPr>
                        <a:t>shall not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should’ve</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5876175"/>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words to their contracted form.</a:t>
            </a: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8A999B7E-8BBC-4C5E-972E-E7F3C57468AD}"/>
              </a:ext>
            </a:extLst>
          </p:cNvPr>
          <p:cNvGraphicFramePr>
            <a:graphicFrameLocks noGrp="1"/>
          </p:cNvGraphicFramePr>
          <p:nvPr>
            <p:extLst/>
          </p:nvPr>
        </p:nvGraphicFramePr>
        <p:xfrm>
          <a:off x="2010000" y="1559397"/>
          <a:ext cx="5124000" cy="4212000"/>
        </p:xfrm>
        <a:graphic>
          <a:graphicData uri="http://schemas.openxmlformats.org/drawingml/2006/table">
            <a:tbl>
              <a:tblPr firstRow="1" bandRow="1">
                <a:tableStyleId>{5940675A-B579-460E-94D1-54222C63F5DA}</a:tableStyleId>
              </a:tblPr>
              <a:tblGrid>
                <a:gridCol w="1800000">
                  <a:extLst>
                    <a:ext uri="{9D8B030D-6E8A-4147-A177-3AD203B41FA5}">
                      <a16:colId xmlns:a16="http://schemas.microsoft.com/office/drawing/2014/main" val="2886710667"/>
                    </a:ext>
                  </a:extLst>
                </a:gridCol>
                <a:gridCol w="1524000">
                  <a:extLst>
                    <a:ext uri="{9D8B030D-6E8A-4147-A177-3AD203B41FA5}">
                      <a16:colId xmlns:a16="http://schemas.microsoft.com/office/drawing/2014/main" val="3043888740"/>
                    </a:ext>
                  </a:extLst>
                </a:gridCol>
                <a:gridCol w="1800000">
                  <a:extLst>
                    <a:ext uri="{9D8B030D-6E8A-4147-A177-3AD203B41FA5}">
                      <a16:colId xmlns:a16="http://schemas.microsoft.com/office/drawing/2014/main" val="2267964156"/>
                    </a:ext>
                  </a:extLst>
                </a:gridCol>
              </a:tblGrid>
              <a:tr h="468000">
                <a:tc>
                  <a:txBody>
                    <a:bodyPr/>
                    <a:lstStyle/>
                    <a:p>
                      <a:pPr algn="ctr"/>
                      <a:r>
                        <a:rPr lang="en-GB" sz="2000" b="1" dirty="0">
                          <a:latin typeface="Century Gothic" panose="020B0502020202020204" pitchFamily="34" charset="0"/>
                        </a:rPr>
                        <a:t>was not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let’s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82470866"/>
                  </a:ext>
                </a:extLst>
              </a:tr>
              <a:tr h="468000">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52964669"/>
                  </a:ext>
                </a:extLst>
              </a:tr>
              <a:tr h="468000">
                <a:tc>
                  <a:txBody>
                    <a:bodyPr/>
                    <a:lstStyle/>
                    <a:p>
                      <a:pPr algn="ctr"/>
                      <a:r>
                        <a:rPr lang="en-GB" sz="2000" b="1" dirty="0">
                          <a:latin typeface="Century Gothic" panose="020B0502020202020204" pitchFamily="34" charset="0"/>
                        </a:rPr>
                        <a:t>let us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shan't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23130173"/>
                  </a:ext>
                </a:extLst>
              </a:tr>
              <a:tr h="468000">
                <a:tc>
                  <a:txBody>
                    <a:bodyPr/>
                    <a:lstStyle/>
                    <a:p>
                      <a:pPr algn="ctr"/>
                      <a:endParaRPr lang="en-GB" sz="2000" b="1">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56196790"/>
                  </a:ext>
                </a:extLst>
              </a:tr>
              <a:tr h="468000">
                <a:tc>
                  <a:txBody>
                    <a:bodyPr/>
                    <a:lstStyle/>
                    <a:p>
                      <a:pPr algn="ctr"/>
                      <a:r>
                        <a:rPr lang="en-GB" sz="2000" b="1" dirty="0">
                          <a:latin typeface="Century Gothic" panose="020B0502020202020204" pitchFamily="34" charset="0"/>
                        </a:rPr>
                        <a:t>it is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wasn’t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1016283"/>
                  </a:ext>
                </a:extLst>
              </a:tr>
              <a:tr h="468000">
                <a:tc>
                  <a:txBody>
                    <a:bodyPr/>
                    <a:lstStyle/>
                    <a:p>
                      <a:pPr algn="ctr"/>
                      <a:endParaRPr lang="en-GB" sz="2000" b="1">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4737012"/>
                  </a:ext>
                </a:extLst>
              </a:tr>
              <a:tr h="468000">
                <a:tc>
                  <a:txBody>
                    <a:bodyPr/>
                    <a:lstStyle/>
                    <a:p>
                      <a:pPr algn="ctr"/>
                      <a:r>
                        <a:rPr lang="en-GB" sz="2000" b="1" dirty="0">
                          <a:latin typeface="Century Gothic" panose="020B0502020202020204" pitchFamily="34" charset="0"/>
                        </a:rPr>
                        <a:t>should have</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it’s</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2479444"/>
                  </a:ext>
                </a:extLst>
              </a:tr>
              <a:tr h="468000">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49250563"/>
                  </a:ext>
                </a:extLst>
              </a:tr>
              <a:tr h="468000">
                <a:tc>
                  <a:txBody>
                    <a:bodyPr/>
                    <a:lstStyle/>
                    <a:p>
                      <a:pPr algn="ctr"/>
                      <a:r>
                        <a:rPr lang="en-GB" sz="2000" b="1" dirty="0">
                          <a:latin typeface="Century Gothic" panose="020B0502020202020204" pitchFamily="34" charset="0"/>
                        </a:rPr>
                        <a:t>shall not</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should’ve</a:t>
                      </a:r>
                    </a:p>
                  </a:txBody>
                  <a:tcPr anchor="ctr">
                    <a:lnL w="28575" cap="flat" cmpd="sng" algn="ctr">
                      <a:solidFill>
                        <a:schemeClr val="accent6">
                          <a:lumMod val="75000"/>
                        </a:schemeClr>
                      </a:solidFill>
                      <a:prstDash val="solid"/>
                      <a:round/>
                      <a:headEnd type="none" w="med" len="med"/>
                      <a:tailEnd type="none" w="med" len="med"/>
                    </a:lnL>
                    <a:lnR w="28575" cap="flat" cmpd="sng" algn="ctr">
                      <a:solidFill>
                        <a:schemeClr val="accent6">
                          <a:lumMod val="75000"/>
                        </a:schemeClr>
                      </a:solidFill>
                      <a:prstDash val="solid"/>
                      <a:round/>
                      <a:headEnd type="none" w="med" len="med"/>
                      <a:tailEnd type="none" w="med" len="med"/>
                    </a:lnR>
                    <a:lnT w="28575" cap="flat" cmpd="sng" algn="ctr">
                      <a:solidFill>
                        <a:schemeClr val="accent6">
                          <a:lumMod val="75000"/>
                        </a:schemeClr>
                      </a:solidFill>
                      <a:prstDash val="solid"/>
                      <a:round/>
                      <a:headEnd type="none" w="med" len="med"/>
                      <a:tailEnd type="none" w="med" len="med"/>
                    </a:lnT>
                    <a:lnB w="28575" cap="flat" cmpd="sng" algn="ctr">
                      <a:solidFill>
                        <a:schemeClr val="accent6">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5876175"/>
                  </a:ext>
                </a:extLst>
              </a:tr>
            </a:tbl>
          </a:graphicData>
        </a:graphic>
      </p:graphicFrame>
      <p:cxnSp>
        <p:nvCxnSpPr>
          <p:cNvPr id="7" name="Straight Connector 6">
            <a:extLst>
              <a:ext uri="{FF2B5EF4-FFF2-40B4-BE49-F238E27FC236}">
                <a16:creationId xmlns:a16="http://schemas.microsoft.com/office/drawing/2014/main" id="{E967B5BB-BD9F-474A-9746-9F94722FFD31}"/>
              </a:ext>
            </a:extLst>
          </p:cNvPr>
          <p:cNvCxnSpPr>
            <a:cxnSpLocks/>
          </p:cNvCxnSpPr>
          <p:nvPr/>
        </p:nvCxnSpPr>
        <p:spPr>
          <a:xfrm>
            <a:off x="3806456" y="1750163"/>
            <a:ext cx="1518019" cy="191523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673167A-7AB1-4A02-95E0-59962824B1DE}"/>
              </a:ext>
            </a:extLst>
          </p:cNvPr>
          <p:cNvCxnSpPr>
            <a:cxnSpLocks/>
          </p:cNvCxnSpPr>
          <p:nvPr/>
        </p:nvCxnSpPr>
        <p:spPr>
          <a:xfrm flipV="1">
            <a:off x="3806456" y="1750163"/>
            <a:ext cx="1518019" cy="957617"/>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A87D559-B1A4-40CC-8B31-29ADB329FD44}"/>
              </a:ext>
            </a:extLst>
          </p:cNvPr>
          <p:cNvCxnSpPr>
            <a:cxnSpLocks/>
          </p:cNvCxnSpPr>
          <p:nvPr/>
        </p:nvCxnSpPr>
        <p:spPr>
          <a:xfrm>
            <a:off x="3812990" y="3665397"/>
            <a:ext cx="1511485" cy="897593"/>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F14A8935-C6E9-4625-8F34-7BFFC4FE8A50}"/>
              </a:ext>
            </a:extLst>
          </p:cNvPr>
          <p:cNvCxnSpPr>
            <a:cxnSpLocks/>
          </p:cNvCxnSpPr>
          <p:nvPr/>
        </p:nvCxnSpPr>
        <p:spPr>
          <a:xfrm>
            <a:off x="3806456" y="4562990"/>
            <a:ext cx="1524553" cy="985677"/>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C335528-EA90-4F04-89FA-69B2A26D2520}"/>
              </a:ext>
            </a:extLst>
          </p:cNvPr>
          <p:cNvCxnSpPr>
            <a:cxnSpLocks/>
          </p:cNvCxnSpPr>
          <p:nvPr/>
        </p:nvCxnSpPr>
        <p:spPr>
          <a:xfrm flipV="1">
            <a:off x="3799922" y="2707780"/>
            <a:ext cx="1524553" cy="2836579"/>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2466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uses an apostrophe for possession?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 She’ll be coming home soon with the groceries.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 All of the churches’ spires were decorated with crosses.</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uses an apostrophe for possession?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 She’ll be coming home soon with the groceries.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B) All of the churches’ spires were decorated with crosses.</a:t>
            </a:r>
          </a:p>
        </p:txBody>
      </p:sp>
    </p:spTree>
    <p:extLst>
      <p:ext uri="{BB962C8B-B14F-4D97-AF65-F5344CB8AC3E}">
        <p14:creationId xmlns:p14="http://schemas.microsoft.com/office/powerpoint/2010/main" val="696688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includes an apostrophe used for contraction.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foxes' tails were orange with a white tip at the end.</a:t>
            </a:r>
          </a:p>
        </p:txBody>
      </p:sp>
    </p:spTree>
    <p:extLst>
      <p:ext uri="{BB962C8B-B14F-4D97-AF65-F5344CB8AC3E}">
        <p14:creationId xmlns:p14="http://schemas.microsoft.com/office/powerpoint/2010/main" val="1759397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includes an apostrophe used for contraction.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foxes' tails were orange with a white tip at the end.</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False – the apostrophe is for possession.</a:t>
            </a:r>
          </a:p>
        </p:txBody>
      </p:sp>
    </p:spTree>
    <p:extLst>
      <p:ext uri="{BB962C8B-B14F-4D97-AF65-F5344CB8AC3E}">
        <p14:creationId xmlns:p14="http://schemas.microsoft.com/office/powerpoint/2010/main" val="3134086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one box in each row to show whether the apostrophe has been used for singular or plural possession.</a:t>
            </a:r>
          </a:p>
          <a:p>
            <a:pPr lvl="0" defTabSz="685800">
              <a:defRPr/>
            </a:pP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E839ADC0-4649-4602-B741-901C7FF8C7BC}"/>
              </a:ext>
            </a:extLst>
          </p:cNvPr>
          <p:cNvGraphicFramePr>
            <a:graphicFrameLocks noGrp="1"/>
          </p:cNvGraphicFramePr>
          <p:nvPr>
            <p:extLst>
              <p:ext uri="{D42A27DB-BD31-4B8C-83A1-F6EECF244321}">
                <p14:modId xmlns:p14="http://schemas.microsoft.com/office/powerpoint/2010/main" val="3024158076"/>
              </p:ext>
            </p:extLst>
          </p:nvPr>
        </p:nvGraphicFramePr>
        <p:xfrm>
          <a:off x="1656000" y="2310889"/>
          <a:ext cx="5832000" cy="1980240"/>
        </p:xfrm>
        <a:graphic>
          <a:graphicData uri="http://schemas.openxmlformats.org/drawingml/2006/table">
            <a:tbl>
              <a:tblPr firstRow="1" bandRow="1">
                <a:tableStyleId>{5940675A-B579-460E-94D1-54222C63F5DA}</a:tableStyleId>
              </a:tblPr>
              <a:tblGrid>
                <a:gridCol w="3384000">
                  <a:extLst>
                    <a:ext uri="{9D8B030D-6E8A-4147-A177-3AD203B41FA5}">
                      <a16:colId xmlns:a16="http://schemas.microsoft.com/office/drawing/2014/main" val="140695707"/>
                    </a:ext>
                  </a:extLst>
                </a:gridCol>
                <a:gridCol w="1224000">
                  <a:extLst>
                    <a:ext uri="{9D8B030D-6E8A-4147-A177-3AD203B41FA5}">
                      <a16:colId xmlns:a16="http://schemas.microsoft.com/office/drawing/2014/main" val="4008695134"/>
                    </a:ext>
                  </a:extLst>
                </a:gridCol>
                <a:gridCol w="1224000">
                  <a:extLst>
                    <a:ext uri="{9D8B030D-6E8A-4147-A177-3AD203B41FA5}">
                      <a16:colId xmlns:a16="http://schemas.microsoft.com/office/drawing/2014/main" val="2524275028"/>
                    </a:ext>
                  </a:extLst>
                </a:gridCol>
              </a:tblGrid>
              <a:tr h="216000">
                <a:tc>
                  <a:txBody>
                    <a:bodyPr/>
                    <a:lstStyle/>
                    <a:p>
                      <a:pPr algn="ctr"/>
                      <a:r>
                        <a:rPr lang="en-GB" sz="2000" b="1" dirty="0">
                          <a:latin typeface="Century Gothic" panose="020B0502020202020204" pitchFamily="34" charset="0"/>
                        </a:rPr>
                        <a:t>Sentence</a:t>
                      </a:r>
                    </a:p>
                  </a:txBody>
                  <a:tcPr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solidFill>
                  </a:tcPr>
                </a:tc>
                <a:tc>
                  <a:txBody>
                    <a:bodyPr/>
                    <a:lstStyle/>
                    <a:p>
                      <a:pPr algn="ctr"/>
                      <a:r>
                        <a:rPr lang="en-GB" sz="2000" b="1" dirty="0">
                          <a:latin typeface="Century Gothic" panose="020B0502020202020204" pitchFamily="34" charset="0"/>
                        </a:rPr>
                        <a:t>Singular</a:t>
                      </a:r>
                    </a:p>
                  </a:txBody>
                  <a:tcPr anchor="ctr">
                    <a:lnT w="28575" cap="flat" cmpd="sng" algn="ctr">
                      <a:solidFill>
                        <a:schemeClr val="tx1"/>
                      </a:solidFill>
                      <a:prstDash val="solid"/>
                      <a:round/>
                      <a:headEnd type="none" w="med" len="med"/>
                      <a:tailEnd type="none" w="med" len="med"/>
                    </a:lnT>
                    <a:solidFill>
                      <a:schemeClr val="bg1"/>
                    </a:solidFill>
                  </a:tcPr>
                </a:tc>
                <a:tc>
                  <a:txBody>
                    <a:bodyPr/>
                    <a:lstStyle/>
                    <a:p>
                      <a:pPr algn="ctr"/>
                      <a:r>
                        <a:rPr lang="en-GB" sz="2000" b="1" dirty="0">
                          <a:latin typeface="Century Gothic" panose="020B0502020202020204" pitchFamily="34" charset="0"/>
                        </a:rPr>
                        <a:t>Plural</a:t>
                      </a:r>
                    </a:p>
                  </a:txBody>
                  <a:tcPr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2843095018"/>
                  </a:ext>
                </a:extLst>
              </a:tr>
              <a:tr h="792000">
                <a:tc>
                  <a:txBody>
                    <a:bodyPr/>
                    <a:lstStyle/>
                    <a:p>
                      <a:pPr algn="l"/>
                      <a:r>
                        <a:rPr lang="en-GB" sz="2000" b="1" dirty="0">
                          <a:latin typeface="Century Gothic" panose="020B0502020202020204" pitchFamily="34" charset="0"/>
                        </a:rPr>
                        <a:t>The babies’ bottles were being warmed.</a:t>
                      </a:r>
                    </a:p>
                  </a:txBody>
                  <a:tcPr anchor="ctr">
                    <a:lnL w="28575" cap="flat" cmpd="sng" algn="ctr">
                      <a:solidFill>
                        <a:schemeClr val="tx1"/>
                      </a:solidFill>
                      <a:prstDash val="solid"/>
                      <a:round/>
                      <a:headEnd type="none" w="med" len="med"/>
                      <a:tailEnd type="none" w="med" len="med"/>
                    </a:lnL>
                    <a:solidFill>
                      <a:schemeClr val="bg1"/>
                    </a:solidFill>
                  </a:tcPr>
                </a:tc>
                <a:tc>
                  <a:txBody>
                    <a:bodyPr/>
                    <a:lstStyle/>
                    <a:p>
                      <a:pPr algn="ctr"/>
                      <a:endParaRPr lang="en-GB" sz="3600" b="1" dirty="0">
                        <a:solidFill>
                          <a:srgbClr val="FF0000"/>
                        </a:solidFill>
                        <a:latin typeface="Century Gothic" panose="020B0502020202020204" pitchFamily="34" charset="0"/>
                      </a:endParaRPr>
                    </a:p>
                  </a:txBody>
                  <a:tcPr anchor="ctr">
                    <a:solidFill>
                      <a:schemeClr val="bg1"/>
                    </a:solidFill>
                  </a:tcPr>
                </a:tc>
                <a:tc>
                  <a:txBody>
                    <a:bodyPr/>
                    <a:lstStyle/>
                    <a:p>
                      <a:pPr algn="ctr"/>
                      <a:endParaRPr lang="en-GB" sz="3600" b="1" dirty="0">
                        <a:solidFill>
                          <a:srgbClr val="FF0000"/>
                        </a:solidFill>
                        <a:latin typeface="Century Gothic" panose="020B0502020202020204" pitchFamily="34" charset="0"/>
                      </a:endParaRPr>
                    </a:p>
                  </a:txBody>
                  <a:tcPr anchor="ctr">
                    <a:lnR w="28575"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2475207975"/>
                  </a:ext>
                </a:extLst>
              </a:tr>
              <a:tr h="792000">
                <a:tc>
                  <a:txBody>
                    <a:bodyPr/>
                    <a:lstStyle/>
                    <a:p>
                      <a:pPr algn="l"/>
                      <a:r>
                        <a:rPr lang="en-GB" sz="2000" b="1" dirty="0">
                          <a:latin typeface="Century Gothic" panose="020B0502020202020204" pitchFamily="34" charset="0"/>
                        </a:rPr>
                        <a:t>The dress’s length was just right for me.</a:t>
                      </a:r>
                    </a:p>
                  </a:txBody>
                  <a:tcPr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600" b="1" dirty="0">
                        <a:solidFill>
                          <a:srgbClr val="FF0000"/>
                        </a:solidFill>
                        <a:latin typeface="Century Gothic" panose="020B0502020202020204" pitchFamily="34" charset="0"/>
                      </a:endParaRPr>
                    </a:p>
                  </a:txBody>
                  <a:tcPr anchor="ctr">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600" b="1" dirty="0">
                        <a:solidFill>
                          <a:srgbClr val="FF0000"/>
                        </a:solidFill>
                        <a:latin typeface="Century Gothic" panose="020B0502020202020204" pitchFamily="34" charset="0"/>
                      </a:endParaRPr>
                    </a:p>
                  </a:txBody>
                  <a:tcPr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9311454"/>
                  </a:ext>
                </a:extLst>
              </a:tr>
            </a:tbl>
          </a:graphicData>
        </a:graphic>
      </p:graphicFrame>
    </p:spTree>
    <p:extLst>
      <p:ext uri="{BB962C8B-B14F-4D97-AF65-F5344CB8AC3E}">
        <p14:creationId xmlns:p14="http://schemas.microsoft.com/office/powerpoint/2010/main" val="463154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one box in each row to show whether the apostrophe has been used for singular or plural possession.</a:t>
            </a:r>
          </a:p>
          <a:p>
            <a:pPr lvl="0" defTabSz="685800">
              <a:defRPr/>
            </a:pP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E839ADC0-4649-4602-B741-901C7FF8C7BC}"/>
              </a:ext>
            </a:extLst>
          </p:cNvPr>
          <p:cNvGraphicFramePr>
            <a:graphicFrameLocks noGrp="1"/>
          </p:cNvGraphicFramePr>
          <p:nvPr>
            <p:extLst>
              <p:ext uri="{D42A27DB-BD31-4B8C-83A1-F6EECF244321}">
                <p14:modId xmlns:p14="http://schemas.microsoft.com/office/powerpoint/2010/main" val="1905062118"/>
              </p:ext>
            </p:extLst>
          </p:nvPr>
        </p:nvGraphicFramePr>
        <p:xfrm>
          <a:off x="1656000" y="2310889"/>
          <a:ext cx="5832000" cy="1980240"/>
        </p:xfrm>
        <a:graphic>
          <a:graphicData uri="http://schemas.openxmlformats.org/drawingml/2006/table">
            <a:tbl>
              <a:tblPr firstRow="1" bandRow="1">
                <a:tableStyleId>{5940675A-B579-460E-94D1-54222C63F5DA}</a:tableStyleId>
              </a:tblPr>
              <a:tblGrid>
                <a:gridCol w="3384000">
                  <a:extLst>
                    <a:ext uri="{9D8B030D-6E8A-4147-A177-3AD203B41FA5}">
                      <a16:colId xmlns:a16="http://schemas.microsoft.com/office/drawing/2014/main" val="140695707"/>
                    </a:ext>
                  </a:extLst>
                </a:gridCol>
                <a:gridCol w="1224000">
                  <a:extLst>
                    <a:ext uri="{9D8B030D-6E8A-4147-A177-3AD203B41FA5}">
                      <a16:colId xmlns:a16="http://schemas.microsoft.com/office/drawing/2014/main" val="4008695134"/>
                    </a:ext>
                  </a:extLst>
                </a:gridCol>
                <a:gridCol w="1224000">
                  <a:extLst>
                    <a:ext uri="{9D8B030D-6E8A-4147-A177-3AD203B41FA5}">
                      <a16:colId xmlns:a16="http://schemas.microsoft.com/office/drawing/2014/main" val="2524275028"/>
                    </a:ext>
                  </a:extLst>
                </a:gridCol>
              </a:tblGrid>
              <a:tr h="216000">
                <a:tc>
                  <a:txBody>
                    <a:bodyPr/>
                    <a:lstStyle/>
                    <a:p>
                      <a:pPr algn="ctr"/>
                      <a:r>
                        <a:rPr lang="en-GB" sz="2000" b="1" dirty="0">
                          <a:latin typeface="Century Gothic" panose="020B0502020202020204" pitchFamily="34" charset="0"/>
                        </a:rPr>
                        <a:t>Sentence</a:t>
                      </a:r>
                    </a:p>
                  </a:txBody>
                  <a:tcPr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solidFill>
                  </a:tcPr>
                </a:tc>
                <a:tc>
                  <a:txBody>
                    <a:bodyPr/>
                    <a:lstStyle/>
                    <a:p>
                      <a:pPr algn="ctr"/>
                      <a:r>
                        <a:rPr lang="en-GB" sz="2000" b="1" dirty="0">
                          <a:latin typeface="Century Gothic" panose="020B0502020202020204" pitchFamily="34" charset="0"/>
                        </a:rPr>
                        <a:t>Singular</a:t>
                      </a:r>
                    </a:p>
                  </a:txBody>
                  <a:tcPr anchor="ctr">
                    <a:lnT w="28575" cap="flat" cmpd="sng" algn="ctr">
                      <a:solidFill>
                        <a:schemeClr val="tx1"/>
                      </a:solidFill>
                      <a:prstDash val="solid"/>
                      <a:round/>
                      <a:headEnd type="none" w="med" len="med"/>
                      <a:tailEnd type="none" w="med" len="med"/>
                    </a:lnT>
                    <a:solidFill>
                      <a:schemeClr val="bg1"/>
                    </a:solidFill>
                  </a:tcPr>
                </a:tc>
                <a:tc>
                  <a:txBody>
                    <a:bodyPr/>
                    <a:lstStyle/>
                    <a:p>
                      <a:pPr algn="ctr"/>
                      <a:r>
                        <a:rPr lang="en-GB" sz="2000" b="1" dirty="0">
                          <a:latin typeface="Century Gothic" panose="020B0502020202020204" pitchFamily="34" charset="0"/>
                        </a:rPr>
                        <a:t>Plural</a:t>
                      </a:r>
                    </a:p>
                  </a:txBody>
                  <a:tcPr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2843095018"/>
                  </a:ext>
                </a:extLst>
              </a:tr>
              <a:tr h="792000">
                <a:tc>
                  <a:txBody>
                    <a:bodyPr/>
                    <a:lstStyle/>
                    <a:p>
                      <a:pPr algn="l"/>
                      <a:r>
                        <a:rPr lang="en-GB" sz="2000" b="1" dirty="0">
                          <a:latin typeface="Century Gothic" panose="020B0502020202020204" pitchFamily="34" charset="0"/>
                        </a:rPr>
                        <a:t>The babies’ bottles were being warmed.</a:t>
                      </a:r>
                    </a:p>
                  </a:txBody>
                  <a:tcPr anchor="ctr">
                    <a:lnL w="28575" cap="flat" cmpd="sng" algn="ctr">
                      <a:solidFill>
                        <a:schemeClr val="tx1"/>
                      </a:solidFill>
                      <a:prstDash val="solid"/>
                      <a:round/>
                      <a:headEnd type="none" w="med" len="med"/>
                      <a:tailEnd type="none" w="med" len="med"/>
                    </a:lnL>
                    <a:solidFill>
                      <a:schemeClr val="bg1"/>
                    </a:solidFill>
                  </a:tcPr>
                </a:tc>
                <a:tc>
                  <a:txBody>
                    <a:bodyPr/>
                    <a:lstStyle/>
                    <a:p>
                      <a:pPr algn="ctr"/>
                      <a:endParaRPr lang="en-GB" sz="3600" b="1" dirty="0">
                        <a:solidFill>
                          <a:srgbClr val="FF0000"/>
                        </a:solidFill>
                        <a:latin typeface="Century Gothic" panose="020B0502020202020204" pitchFamily="34" charset="0"/>
                      </a:endParaRPr>
                    </a:p>
                  </a:txBody>
                  <a:tcPr anchor="ctr">
                    <a:solidFill>
                      <a:schemeClr val="bg1"/>
                    </a:solidFill>
                  </a:tcPr>
                </a:tc>
                <a:tc>
                  <a:txBody>
                    <a:bodyPr/>
                    <a:lstStyle/>
                    <a:p>
                      <a:pPr algn="ctr"/>
                      <a:r>
                        <a:rPr lang="en-GB" sz="3600" b="1" dirty="0">
                          <a:solidFill>
                            <a:srgbClr val="FF0000"/>
                          </a:solidFill>
                          <a:latin typeface="Century Gothic" panose="020B0502020202020204" pitchFamily="34" charset="0"/>
                          <a:sym typeface="Wingdings" panose="05000000000000000000" pitchFamily="2" charset="2"/>
                        </a:rPr>
                        <a:t></a:t>
                      </a:r>
                      <a:endParaRPr lang="en-GB" sz="3600" b="1" dirty="0">
                        <a:solidFill>
                          <a:srgbClr val="FF0000"/>
                        </a:solidFill>
                        <a:latin typeface="Century Gothic" panose="020B0502020202020204" pitchFamily="34" charset="0"/>
                      </a:endParaRPr>
                    </a:p>
                  </a:txBody>
                  <a:tcPr anchor="ctr">
                    <a:lnR w="28575"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2475207975"/>
                  </a:ext>
                </a:extLst>
              </a:tr>
              <a:tr h="792000">
                <a:tc>
                  <a:txBody>
                    <a:bodyPr/>
                    <a:lstStyle/>
                    <a:p>
                      <a:pPr algn="l"/>
                      <a:r>
                        <a:rPr lang="en-GB" sz="2000" b="1" dirty="0">
                          <a:latin typeface="Century Gothic" panose="020B0502020202020204" pitchFamily="34" charset="0"/>
                        </a:rPr>
                        <a:t>The dress’s length was just right for me.</a:t>
                      </a:r>
                    </a:p>
                  </a:txBody>
                  <a:tcPr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600" b="1" dirty="0">
                          <a:solidFill>
                            <a:srgbClr val="FF0000"/>
                          </a:solidFill>
                          <a:latin typeface="Century Gothic" panose="020B0502020202020204" pitchFamily="34" charset="0"/>
                          <a:sym typeface="Wingdings" panose="05000000000000000000" pitchFamily="2" charset="2"/>
                        </a:rPr>
                        <a:t></a:t>
                      </a:r>
                      <a:endParaRPr lang="en-GB" sz="3600" b="1" dirty="0">
                        <a:solidFill>
                          <a:srgbClr val="FF0000"/>
                        </a:solidFill>
                        <a:latin typeface="Century Gothic" panose="020B0502020202020204" pitchFamily="34" charset="0"/>
                      </a:endParaRPr>
                    </a:p>
                  </a:txBody>
                  <a:tcPr anchor="ctr">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600" b="1" dirty="0">
                        <a:solidFill>
                          <a:srgbClr val="FF0000"/>
                        </a:solidFill>
                        <a:latin typeface="Century Gothic" panose="020B0502020202020204" pitchFamily="34" charset="0"/>
                      </a:endParaRPr>
                    </a:p>
                  </a:txBody>
                  <a:tcPr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9311454"/>
                  </a:ext>
                </a:extLst>
              </a:tr>
            </a:tbl>
          </a:graphicData>
        </a:graphic>
      </p:graphicFrame>
    </p:spTree>
    <p:extLst>
      <p:ext uri="{BB962C8B-B14F-4D97-AF65-F5344CB8AC3E}">
        <p14:creationId xmlns:p14="http://schemas.microsoft.com/office/powerpoint/2010/main" val="1404388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Look at the underlined words below. Use an apostrophe to create its contraction.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Did mum tell you that </a:t>
            </a:r>
            <a:r>
              <a:rPr lang="en-GB" sz="2000" b="1" u="sng" dirty="0">
                <a:solidFill>
                  <a:schemeClr val="tx1"/>
                </a:solidFill>
                <a:latin typeface="Century Gothic" panose="020B0502020202020204" pitchFamily="34" charset="0"/>
              </a:rPr>
              <a:t>I have</a:t>
            </a:r>
            <a:r>
              <a:rPr lang="en-GB" sz="2000" b="1" dirty="0">
                <a:solidFill>
                  <a:schemeClr val="tx1"/>
                </a:solidFill>
                <a:latin typeface="Century Gothic" panose="020B0502020202020204" pitchFamily="34" charset="0"/>
              </a:rPr>
              <a:t> got to go to the shops later?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contraction in the box below.</a:t>
            </a: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8CCD114A-790C-4F50-B6B6-662FD2E49CDC}"/>
              </a:ext>
            </a:extLst>
          </p:cNvPr>
          <p:cNvGraphicFramePr>
            <a:graphicFrameLocks noGrp="1"/>
          </p:cNvGraphicFramePr>
          <p:nvPr>
            <p:extLst>
              <p:ext uri="{D42A27DB-BD31-4B8C-83A1-F6EECF244321}">
                <p14:modId xmlns:p14="http://schemas.microsoft.com/office/powerpoint/2010/main" val="3557469857"/>
              </p:ext>
            </p:extLst>
          </p:nvPr>
        </p:nvGraphicFramePr>
        <p:xfrm>
          <a:off x="3797115" y="3971499"/>
          <a:ext cx="1549770" cy="574182"/>
        </p:xfrm>
        <a:graphic>
          <a:graphicData uri="http://schemas.openxmlformats.org/drawingml/2006/table">
            <a:tbl>
              <a:tblPr firstRow="1" bandRow="1">
                <a:tableStyleId>{5940675A-B579-460E-94D1-54222C63F5DA}</a:tableStyleId>
              </a:tblPr>
              <a:tblGrid>
                <a:gridCol w="1549770">
                  <a:extLst>
                    <a:ext uri="{9D8B030D-6E8A-4147-A177-3AD203B41FA5}">
                      <a16:colId xmlns:a16="http://schemas.microsoft.com/office/drawing/2014/main" val="4021345336"/>
                    </a:ext>
                  </a:extLst>
                </a:gridCol>
              </a:tblGrid>
              <a:tr h="574182">
                <a:tc>
                  <a:txBody>
                    <a:bodyPr/>
                    <a:lstStyle/>
                    <a:p>
                      <a:pPr algn="ctr"/>
                      <a:endParaRPr lang="en-GB"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173541075"/>
                  </a:ext>
                </a:extLst>
              </a:tr>
            </a:tbl>
          </a:graphicData>
        </a:graphic>
      </p:graphicFrame>
    </p:spTree>
    <p:extLst>
      <p:ext uri="{BB962C8B-B14F-4D97-AF65-F5344CB8AC3E}">
        <p14:creationId xmlns:p14="http://schemas.microsoft.com/office/powerpoint/2010/main" val="803897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Look at the underlined words below. Use an apostrophe to create its contraction.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Did mum tell you that </a:t>
            </a:r>
            <a:r>
              <a:rPr lang="en-GB" sz="2000" b="1" u="sng" dirty="0">
                <a:solidFill>
                  <a:schemeClr val="tx1"/>
                </a:solidFill>
                <a:latin typeface="Century Gothic" panose="020B0502020202020204" pitchFamily="34" charset="0"/>
              </a:rPr>
              <a:t>I have</a:t>
            </a:r>
            <a:r>
              <a:rPr lang="en-GB" sz="2000" b="1" dirty="0">
                <a:solidFill>
                  <a:schemeClr val="tx1"/>
                </a:solidFill>
                <a:latin typeface="Century Gothic" panose="020B0502020202020204" pitchFamily="34" charset="0"/>
              </a:rPr>
              <a:t> got to go to the shops later?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contraction in the box below.</a:t>
            </a: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8CCD114A-790C-4F50-B6B6-662FD2E49CDC}"/>
              </a:ext>
            </a:extLst>
          </p:cNvPr>
          <p:cNvGraphicFramePr>
            <a:graphicFrameLocks noGrp="1"/>
          </p:cNvGraphicFramePr>
          <p:nvPr>
            <p:extLst>
              <p:ext uri="{D42A27DB-BD31-4B8C-83A1-F6EECF244321}">
                <p14:modId xmlns:p14="http://schemas.microsoft.com/office/powerpoint/2010/main" val="4214340007"/>
              </p:ext>
            </p:extLst>
          </p:nvPr>
        </p:nvGraphicFramePr>
        <p:xfrm>
          <a:off x="3797115" y="3971499"/>
          <a:ext cx="1549770" cy="574182"/>
        </p:xfrm>
        <a:graphic>
          <a:graphicData uri="http://schemas.openxmlformats.org/drawingml/2006/table">
            <a:tbl>
              <a:tblPr firstRow="1" bandRow="1">
                <a:tableStyleId>{5940675A-B579-460E-94D1-54222C63F5DA}</a:tableStyleId>
              </a:tblPr>
              <a:tblGrid>
                <a:gridCol w="1549770">
                  <a:extLst>
                    <a:ext uri="{9D8B030D-6E8A-4147-A177-3AD203B41FA5}">
                      <a16:colId xmlns:a16="http://schemas.microsoft.com/office/drawing/2014/main" val="4021345336"/>
                    </a:ext>
                  </a:extLst>
                </a:gridCol>
              </a:tblGrid>
              <a:tr h="574182">
                <a:tc>
                  <a:txBody>
                    <a:bodyPr/>
                    <a:lstStyle/>
                    <a:p>
                      <a:pPr algn="ctr"/>
                      <a:r>
                        <a:rPr lang="en-GB" sz="2000" b="1" dirty="0">
                          <a:solidFill>
                            <a:srgbClr val="FF0000"/>
                          </a:solidFill>
                          <a:latin typeface="Century Gothic" panose="020B0502020202020204" pitchFamily="34" charset="0"/>
                        </a:rPr>
                        <a:t>I’ve</a:t>
                      </a:r>
                    </a:p>
                  </a:txBody>
                  <a:tcPr anchor="ctr">
                    <a:solidFill>
                      <a:schemeClr val="bg1"/>
                    </a:solidFill>
                  </a:tcPr>
                </a:tc>
                <a:extLst>
                  <a:ext uri="{0D108BD9-81ED-4DB2-BD59-A6C34878D82A}">
                    <a16:rowId xmlns:a16="http://schemas.microsoft.com/office/drawing/2014/main" val="3173541075"/>
                  </a:ext>
                </a:extLst>
              </a:tr>
            </a:tbl>
          </a:graphicData>
        </a:graphic>
      </p:graphicFrame>
    </p:spTree>
    <p:extLst>
      <p:ext uri="{BB962C8B-B14F-4D97-AF65-F5344CB8AC3E}">
        <p14:creationId xmlns:p14="http://schemas.microsoft.com/office/powerpoint/2010/main" val="2239224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Rewrite the sentences below using apostrophes to contract some of the words.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 can not wait to go to the theme park tomorrow. I have never been to one before because I was not big enough to go on the rides. I think I will have an amazing time.</a:t>
            </a: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Rewrite the sentences below using apostrophes to contract some of the words.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 </a:t>
            </a:r>
            <a:r>
              <a:rPr lang="en-GB" sz="2000" b="1" dirty="0">
                <a:solidFill>
                  <a:srgbClr val="FF0000"/>
                </a:solidFill>
                <a:latin typeface="Century Gothic" panose="020B0502020202020204" pitchFamily="34" charset="0"/>
              </a:rPr>
              <a:t>can not </a:t>
            </a:r>
            <a:r>
              <a:rPr lang="en-GB" sz="2000" b="1" dirty="0">
                <a:solidFill>
                  <a:schemeClr val="tx1"/>
                </a:solidFill>
                <a:latin typeface="Century Gothic" panose="020B0502020202020204" pitchFamily="34" charset="0"/>
              </a:rPr>
              <a:t>wait to go to the theme park tomorrow. </a:t>
            </a:r>
            <a:r>
              <a:rPr lang="en-GB" sz="2000" b="1" dirty="0">
                <a:solidFill>
                  <a:srgbClr val="FF0000"/>
                </a:solidFill>
                <a:latin typeface="Century Gothic" panose="020B0502020202020204" pitchFamily="34" charset="0"/>
              </a:rPr>
              <a:t>I have </a:t>
            </a:r>
            <a:r>
              <a:rPr lang="en-GB" sz="2000" b="1" dirty="0">
                <a:solidFill>
                  <a:schemeClr val="tx1"/>
                </a:solidFill>
                <a:latin typeface="Century Gothic" panose="020B0502020202020204" pitchFamily="34" charset="0"/>
              </a:rPr>
              <a:t>never been to one before because I </a:t>
            </a:r>
            <a:r>
              <a:rPr lang="en-GB" sz="2000" b="1" dirty="0">
                <a:solidFill>
                  <a:srgbClr val="FF0000"/>
                </a:solidFill>
                <a:latin typeface="Century Gothic" panose="020B0502020202020204" pitchFamily="34" charset="0"/>
              </a:rPr>
              <a:t>was not </a:t>
            </a:r>
            <a:r>
              <a:rPr lang="en-GB" sz="2000" b="1" dirty="0">
                <a:solidFill>
                  <a:schemeClr val="tx1"/>
                </a:solidFill>
                <a:latin typeface="Century Gothic" panose="020B0502020202020204" pitchFamily="34" charset="0"/>
              </a:rPr>
              <a:t>big enough to go on the rides. I think </a:t>
            </a:r>
            <a:r>
              <a:rPr lang="en-GB" sz="2000" b="1" dirty="0">
                <a:solidFill>
                  <a:srgbClr val="FF0000"/>
                </a:solidFill>
                <a:latin typeface="Century Gothic" panose="020B0502020202020204" pitchFamily="34" charset="0"/>
              </a:rPr>
              <a:t>I will </a:t>
            </a:r>
            <a:r>
              <a:rPr lang="en-GB" sz="2000" b="1" dirty="0">
                <a:solidFill>
                  <a:schemeClr val="tx1"/>
                </a:solidFill>
                <a:latin typeface="Century Gothic" panose="020B0502020202020204" pitchFamily="34" charset="0"/>
              </a:rPr>
              <a:t>have an amazing time.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I </a:t>
            </a:r>
            <a:r>
              <a:rPr lang="en-GB" sz="2000" b="1" u="sng" dirty="0">
                <a:solidFill>
                  <a:srgbClr val="FF0000"/>
                </a:solidFill>
                <a:latin typeface="Century Gothic" panose="020B0502020202020204" pitchFamily="34" charset="0"/>
              </a:rPr>
              <a:t>can’t</a:t>
            </a:r>
            <a:r>
              <a:rPr lang="en-GB" sz="2000" b="1" dirty="0">
                <a:solidFill>
                  <a:srgbClr val="FF0000"/>
                </a:solidFill>
                <a:latin typeface="Century Gothic" panose="020B0502020202020204" pitchFamily="34" charset="0"/>
              </a:rPr>
              <a:t> wait to go to the theme park tomorrow. </a:t>
            </a:r>
            <a:r>
              <a:rPr lang="en-GB" sz="2000" b="1" u="sng" dirty="0">
                <a:solidFill>
                  <a:srgbClr val="FF0000"/>
                </a:solidFill>
                <a:latin typeface="Century Gothic" panose="020B0502020202020204" pitchFamily="34" charset="0"/>
              </a:rPr>
              <a:t>I’ve</a:t>
            </a:r>
            <a:r>
              <a:rPr lang="en-GB" sz="2000" b="1" dirty="0">
                <a:solidFill>
                  <a:srgbClr val="FF0000"/>
                </a:solidFill>
                <a:latin typeface="Century Gothic" panose="020B0502020202020204" pitchFamily="34" charset="0"/>
              </a:rPr>
              <a:t> never been to one before because I </a:t>
            </a:r>
            <a:r>
              <a:rPr lang="en-GB" sz="2000" b="1" u="sng" dirty="0">
                <a:solidFill>
                  <a:srgbClr val="FF0000"/>
                </a:solidFill>
                <a:latin typeface="Century Gothic" panose="020B0502020202020204" pitchFamily="34" charset="0"/>
              </a:rPr>
              <a:t>wasn’t</a:t>
            </a:r>
            <a:r>
              <a:rPr lang="en-GB" sz="2000" b="1" dirty="0">
                <a:solidFill>
                  <a:srgbClr val="FF0000"/>
                </a:solidFill>
                <a:latin typeface="Century Gothic" panose="020B0502020202020204" pitchFamily="34" charset="0"/>
              </a:rPr>
              <a:t> big enough to go on the rides. I think </a:t>
            </a:r>
            <a:r>
              <a:rPr lang="en-GB" sz="2000" b="1" u="sng" dirty="0">
                <a:solidFill>
                  <a:srgbClr val="FF0000"/>
                </a:solidFill>
                <a:latin typeface="Century Gothic" panose="020B0502020202020204" pitchFamily="34" charset="0"/>
              </a:rPr>
              <a:t>I’ll</a:t>
            </a:r>
            <a:r>
              <a:rPr lang="en-GB" sz="2000" b="1" dirty="0">
                <a:solidFill>
                  <a:srgbClr val="FF0000"/>
                </a:solidFill>
                <a:latin typeface="Century Gothic" panose="020B0502020202020204" pitchFamily="34" charset="0"/>
              </a:rPr>
              <a:t> have an amazing time.</a:t>
            </a:r>
          </a:p>
          <a:p>
            <a:pPr lvl="0" defTabSz="514350">
              <a:defRPr/>
            </a:pP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552253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Using the words below, write a sentence inserting an apostrophe for singular possession in the correct place.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C0FC2B0E-09C2-4FB1-B682-1B2E69527676}"/>
              </a:ext>
            </a:extLst>
          </p:cNvPr>
          <p:cNvGraphicFramePr>
            <a:graphicFrameLocks noGrp="1"/>
          </p:cNvGraphicFramePr>
          <p:nvPr>
            <p:extLst>
              <p:ext uri="{D42A27DB-BD31-4B8C-83A1-F6EECF244321}">
                <p14:modId xmlns:p14="http://schemas.microsoft.com/office/powerpoint/2010/main" val="3374206161"/>
              </p:ext>
            </p:extLst>
          </p:nvPr>
        </p:nvGraphicFramePr>
        <p:xfrm>
          <a:off x="3726000" y="2491009"/>
          <a:ext cx="1692000" cy="1620000"/>
        </p:xfrm>
        <a:graphic>
          <a:graphicData uri="http://schemas.openxmlformats.org/drawingml/2006/table">
            <a:tbl>
              <a:tblPr firstRow="1" bandRow="1">
                <a:tableStyleId>{5940675A-B579-460E-94D1-54222C63F5DA}</a:tableStyleId>
              </a:tblPr>
              <a:tblGrid>
                <a:gridCol w="1692000">
                  <a:extLst>
                    <a:ext uri="{9D8B030D-6E8A-4147-A177-3AD203B41FA5}">
                      <a16:colId xmlns:a16="http://schemas.microsoft.com/office/drawing/2014/main" val="502562250"/>
                    </a:ext>
                  </a:extLst>
                </a:gridCol>
              </a:tblGrid>
              <a:tr h="540000">
                <a:tc>
                  <a:txBody>
                    <a:bodyPr/>
                    <a:lstStyle/>
                    <a:p>
                      <a:pPr algn="ctr"/>
                      <a:r>
                        <a:rPr lang="en-GB" sz="2000" b="1" dirty="0">
                          <a:latin typeface="Century Gothic" panose="020B0502020202020204" pitchFamily="34" charset="0"/>
                        </a:rPr>
                        <a:t>knifes</a:t>
                      </a:r>
                    </a:p>
                  </a:txBody>
                  <a:tcPr marL="83127" marR="83127"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225975502"/>
                  </a:ext>
                </a:extLst>
              </a:tr>
              <a:tr h="540000">
                <a:tc>
                  <a:txBody>
                    <a:bodyPr/>
                    <a:lstStyle/>
                    <a:p>
                      <a:pPr algn="ctr"/>
                      <a:endParaRPr lang="en-GB" sz="2000" b="1" dirty="0">
                        <a:latin typeface="Century Gothic" panose="020B0502020202020204" pitchFamily="34" charset="0"/>
                      </a:endParaRPr>
                    </a:p>
                  </a:txBody>
                  <a:tcPr marL="83127" marR="83127"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tcPr>
                </a:tc>
                <a:extLst>
                  <a:ext uri="{0D108BD9-81ED-4DB2-BD59-A6C34878D82A}">
                    <a16:rowId xmlns:a16="http://schemas.microsoft.com/office/drawing/2014/main" val="3711998983"/>
                  </a:ext>
                </a:extLst>
              </a:tr>
              <a:tr h="540000">
                <a:tc>
                  <a:txBody>
                    <a:bodyPr/>
                    <a:lstStyle/>
                    <a:p>
                      <a:pPr algn="ctr"/>
                      <a:r>
                        <a:rPr lang="en-GB" sz="2000" b="1" dirty="0">
                          <a:latin typeface="Century Gothic" panose="020B0502020202020204" pitchFamily="34" charset="0"/>
                        </a:rPr>
                        <a:t>blade</a:t>
                      </a:r>
                    </a:p>
                  </a:txBody>
                  <a:tcPr marL="83127" marR="83127"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155268422"/>
                  </a:ext>
                </a:extLst>
              </a:tr>
            </a:tbl>
          </a:graphicData>
        </a:graphic>
      </p:graphicFrame>
    </p:spTree>
    <p:extLst>
      <p:ext uri="{BB962C8B-B14F-4D97-AF65-F5344CB8AC3E}">
        <p14:creationId xmlns:p14="http://schemas.microsoft.com/office/powerpoint/2010/main" val="2671212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Using the words below, write a sentence inserting an apostrophe for singular possession in the correct place.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Various answers, for example: The knife’s blade needed sharpening.</a:t>
            </a:r>
          </a:p>
          <a:p>
            <a:pPr lvl="0" defTabSz="68580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C0FC2B0E-09C2-4FB1-B682-1B2E69527676}"/>
              </a:ext>
            </a:extLst>
          </p:cNvPr>
          <p:cNvGraphicFramePr>
            <a:graphicFrameLocks noGrp="1"/>
          </p:cNvGraphicFramePr>
          <p:nvPr>
            <p:extLst/>
          </p:nvPr>
        </p:nvGraphicFramePr>
        <p:xfrm>
          <a:off x="3726000" y="2491009"/>
          <a:ext cx="1692000" cy="1620000"/>
        </p:xfrm>
        <a:graphic>
          <a:graphicData uri="http://schemas.openxmlformats.org/drawingml/2006/table">
            <a:tbl>
              <a:tblPr firstRow="1" bandRow="1">
                <a:tableStyleId>{5940675A-B579-460E-94D1-54222C63F5DA}</a:tableStyleId>
              </a:tblPr>
              <a:tblGrid>
                <a:gridCol w="1692000">
                  <a:extLst>
                    <a:ext uri="{9D8B030D-6E8A-4147-A177-3AD203B41FA5}">
                      <a16:colId xmlns:a16="http://schemas.microsoft.com/office/drawing/2014/main" val="502562250"/>
                    </a:ext>
                  </a:extLst>
                </a:gridCol>
              </a:tblGrid>
              <a:tr h="540000">
                <a:tc>
                  <a:txBody>
                    <a:bodyPr/>
                    <a:lstStyle/>
                    <a:p>
                      <a:pPr algn="ctr"/>
                      <a:r>
                        <a:rPr lang="en-GB" sz="2000" b="1" dirty="0">
                          <a:latin typeface="Century Gothic" panose="020B0502020202020204" pitchFamily="34" charset="0"/>
                        </a:rPr>
                        <a:t>knifes</a:t>
                      </a:r>
                    </a:p>
                  </a:txBody>
                  <a:tcPr marL="83127" marR="83127"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225975502"/>
                  </a:ext>
                </a:extLst>
              </a:tr>
              <a:tr h="540000">
                <a:tc>
                  <a:txBody>
                    <a:bodyPr/>
                    <a:lstStyle/>
                    <a:p>
                      <a:pPr algn="ctr"/>
                      <a:endParaRPr lang="en-GB" sz="2000" b="1" dirty="0">
                        <a:latin typeface="Century Gothic" panose="020B0502020202020204" pitchFamily="34" charset="0"/>
                      </a:endParaRPr>
                    </a:p>
                  </a:txBody>
                  <a:tcPr marL="83127" marR="83127"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tcPr>
                </a:tc>
                <a:extLst>
                  <a:ext uri="{0D108BD9-81ED-4DB2-BD59-A6C34878D82A}">
                    <a16:rowId xmlns:a16="http://schemas.microsoft.com/office/drawing/2014/main" val="3711998983"/>
                  </a:ext>
                </a:extLst>
              </a:tr>
              <a:tr h="540000">
                <a:tc>
                  <a:txBody>
                    <a:bodyPr/>
                    <a:lstStyle/>
                    <a:p>
                      <a:pPr algn="ctr"/>
                      <a:r>
                        <a:rPr lang="en-GB" sz="2000" b="1" dirty="0">
                          <a:latin typeface="Century Gothic" panose="020B0502020202020204" pitchFamily="34" charset="0"/>
                        </a:rPr>
                        <a:t>blade</a:t>
                      </a:r>
                    </a:p>
                  </a:txBody>
                  <a:tcPr marL="83127" marR="83127"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155268422"/>
                  </a:ext>
                </a:extLst>
              </a:tr>
            </a:tbl>
          </a:graphicData>
        </a:graphic>
      </p:graphicFrame>
    </p:spTree>
    <p:extLst>
      <p:ext uri="{BB962C8B-B14F-4D97-AF65-F5344CB8AC3E}">
        <p14:creationId xmlns:p14="http://schemas.microsoft.com/office/powerpoint/2010/main" val="1578819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the apostrophes have been used in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calves’ feet sunk into the muddy ground as they played in the field. The girls’ dogs tried to join in too.</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10986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the apostrophes have been used in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calves’ feet sunk into the muddy ground as they played in the field. The girls’ dogs tried to join in too.</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Possessive apostrophes have been used with...</a:t>
            </a: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596168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the apostrophes have been used in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calves’ feet sunk into the muddy ground as they played in the field. The girls’ dogs tried to join in too.</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Possessive apostrophes have been used with plural nouns.</a:t>
            </a: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6336796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2D75A1A-1D7F-41EF-8136-C0BC654DA0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5c7a0828-c5e4-45f8-a074-18a8fdc88ec6"/>
    <ds:schemaRef ds:uri="http://schemas.microsoft.com/office/infopath/2007/PartnerControls"/>
    <ds:schemaRef ds:uri="http://purl.org/dc/terms/"/>
    <ds:schemaRef ds:uri="http://schemas.microsoft.com/office/2006/documentManagement/types"/>
    <ds:schemaRef ds:uri="http://purl.org/dc/elements/1.1/"/>
    <ds:schemaRef ds:uri="http://schemas.openxmlformats.org/package/2006/metadata/core-properties"/>
    <ds:schemaRef ds:uri="86144f90-c7b6-48d0-aae5-f5e9e48cc3df"/>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91</TotalTime>
  <Words>1135</Words>
  <Application>Microsoft Office PowerPoint</Application>
  <PresentationFormat>On-screen Show (4:3)</PresentationFormat>
  <Paragraphs>233</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Sarah Barter</cp:lastModifiedBy>
  <cp:revision>2</cp:revision>
  <dcterms:created xsi:type="dcterms:W3CDTF">2018-03-17T10:08:43Z</dcterms:created>
  <dcterms:modified xsi:type="dcterms:W3CDTF">2021-01-22T10:51:54Z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