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0" r:id="rId3"/>
    <p:sldId id="271" r:id="rId4"/>
    <p:sldId id="272" r:id="rId5"/>
    <p:sldId id="268" r:id="rId6"/>
    <p:sldId id="269" r:id="rId7"/>
    <p:sldId id="265" r:id="rId8"/>
    <p:sldId id="258" r:id="rId9"/>
    <p:sldId id="259" r:id="rId10"/>
    <p:sldId id="260" r:id="rId11"/>
    <p:sldId id="261" r:id="rId12"/>
    <p:sldId id="262" r:id="rId13"/>
    <p:sldId id="266" r:id="rId14"/>
    <p:sldId id="263" r:id="rId15"/>
    <p:sldId id="264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1" d="100"/>
          <a:sy n="41" d="100"/>
        </p:scale>
        <p:origin x="1350" y="4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85815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68859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98405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9057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9612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243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462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891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695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24368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604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277AE7-CED9-4E22-A4FF-77B8D3016E0C}" type="datetimeFigureOut">
              <a:rPr lang="en-GB" smtClean="0"/>
              <a:t>04/07/2020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BADB5-F32F-4492-9DCF-7B10CE0D84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9950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55" t="3140" r="12145" b="6392"/>
          <a:stretch/>
        </p:blipFill>
        <p:spPr>
          <a:xfrm>
            <a:off x="899592" y="332656"/>
            <a:ext cx="6702552" cy="6204269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-2376772" y="260648"/>
            <a:ext cx="3096344" cy="25922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026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99" b="13020"/>
          <a:stretch/>
        </p:blipFill>
        <p:spPr>
          <a:xfrm>
            <a:off x="0" y="648070"/>
            <a:ext cx="9144000" cy="5104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5365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5" t="14110" r="-345" b="14106"/>
          <a:stretch/>
        </p:blipFill>
        <p:spPr>
          <a:xfrm>
            <a:off x="107504" y="836712"/>
            <a:ext cx="9144000" cy="492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079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:\Planning 2018-2019\Year 3\Guided Reading\How to wash a woolly mammoth wk 5 and 6\photos of book\IMG_20190130_16023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63" b="14771"/>
          <a:stretch/>
        </p:blipFill>
        <p:spPr bwMode="auto">
          <a:xfrm>
            <a:off x="171102" y="816746"/>
            <a:ext cx="8972898" cy="5024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93132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972" b="13371"/>
          <a:stretch/>
        </p:blipFill>
        <p:spPr>
          <a:xfrm>
            <a:off x="0" y="764704"/>
            <a:ext cx="9144000" cy="5051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6478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754" b="14955"/>
          <a:stretch/>
        </p:blipFill>
        <p:spPr>
          <a:xfrm>
            <a:off x="0" y="1056443"/>
            <a:ext cx="9144000" cy="4820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9320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33" b="14174"/>
          <a:stretch/>
        </p:blipFill>
        <p:spPr>
          <a:xfrm>
            <a:off x="0" y="763480"/>
            <a:ext cx="9144000" cy="5122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1864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22" b="12716"/>
          <a:stretch/>
        </p:blipFill>
        <p:spPr>
          <a:xfrm>
            <a:off x="0" y="1029810"/>
            <a:ext cx="9144000" cy="49626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97501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676" b="14984"/>
          <a:stretch/>
        </p:blipFill>
        <p:spPr>
          <a:xfrm>
            <a:off x="0" y="665824"/>
            <a:ext cx="9144000" cy="5166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1520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000" y="105000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1110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150" b="13934"/>
          <a:stretch/>
        </p:blipFill>
        <p:spPr>
          <a:xfrm>
            <a:off x="107504" y="949911"/>
            <a:ext cx="9144000" cy="5069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75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619" b="14983"/>
          <a:stretch/>
        </p:blipFill>
        <p:spPr>
          <a:xfrm>
            <a:off x="23679" y="908720"/>
            <a:ext cx="9144000" cy="5033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1740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63" b="16764"/>
          <a:stretch/>
        </p:blipFill>
        <p:spPr>
          <a:xfrm>
            <a:off x="-12824" y="1074198"/>
            <a:ext cx="9144000" cy="4634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115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78" t="5491" r="13538" b="2789"/>
          <a:stretch/>
        </p:blipFill>
        <p:spPr>
          <a:xfrm>
            <a:off x="1171852" y="390617"/>
            <a:ext cx="7057748" cy="627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11386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3414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0</Words>
  <Application>Microsoft Office PowerPoint</Application>
  <PresentationFormat>On-screen Show (4:3)</PresentationFormat>
  <Paragraphs>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Lorna Marks</dc:creator>
  <cp:lastModifiedBy>Cat Atkinson</cp:lastModifiedBy>
  <cp:revision>5</cp:revision>
  <dcterms:created xsi:type="dcterms:W3CDTF">2019-01-30T15:51:50Z</dcterms:created>
  <dcterms:modified xsi:type="dcterms:W3CDTF">2020-07-04T20:35:53Z</dcterms:modified>
</cp:coreProperties>
</file>