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6"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Quicksand" panose="02070303000000060000" pitchFamily="18" charset="0"/>
      <p:regular r:id="rId15"/>
      <p:bold r:id="rId16"/>
    </p:embeddedFont>
    <p:embeddedFont>
      <p:font typeface="Quicksand Light" panose="020B0604020202020204" charset="0"/>
      <p:regular r:id="rId17"/>
      <p:bold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00BDFE3-50A6-4C93-BFD5-31022A171CD1}">
  <a:tblStyle styleId="{F00BDFE3-50A6-4C93-BFD5-31022A171CD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81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ncce.io/tcc"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s://ncce.io/ogl"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s://pixabay.com/vectors/boy-reading-book-specs-spectacles-34619/" TargetMode="External"/><Relationship Id="rId3" Type="http://schemas.openxmlformats.org/officeDocument/2006/relationships/hyperlink" Target="https://pixabay.com/photos/kid-soap-bubbles-child-fun-1241817/" TargetMode="External"/><Relationship Id="rId7" Type="http://schemas.openxmlformats.org/officeDocument/2006/relationships/hyperlink" Target="https://pixabay.com/illustrations/girl-biracial-african-black-563719/"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https://pixabay.com/vectors/asian-cartoon-child-kids-mural-1294104/" TargetMode="External"/><Relationship Id="rId5" Type="http://schemas.openxmlformats.org/officeDocument/2006/relationships/hyperlink" Target="https://pixabay.com/photos/kid-boy-swinging-young-swing-386642/" TargetMode="External"/><Relationship Id="rId4" Type="http://schemas.openxmlformats.org/officeDocument/2006/relationships/hyperlink" Target="https://pixabay.com/photos/child-colors-nepal-india-finger-3194977/" TargetMode="Externa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s://pixabay.com/vectors/whiteboard-presentation-board-297484/" TargetMode="External"/><Relationship Id="rId3" Type="http://schemas.openxmlformats.org/officeDocument/2006/relationships/hyperlink" Target="https://pixabay.com/vectors/computer-desktop-pc-workstation-1295529/" TargetMode="External"/><Relationship Id="rId7" Type="http://schemas.openxmlformats.org/officeDocument/2006/relationships/hyperlink" Target="https://pixabay.com/vectors/printer-computer-hardware-inkjet-159612/"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pixabay.com/vectors/usb-disk-disc-storage-technology-47552/" TargetMode="External"/><Relationship Id="rId5" Type="http://schemas.openxmlformats.org/officeDocument/2006/relationships/hyperlink" Target="https://openclipart.org/" TargetMode="External"/><Relationship Id="rId10" Type="http://schemas.openxmlformats.org/officeDocument/2006/relationships/hyperlink" Target="https://pixabay.com/photos/cctv-pir-camera-work-wiltshire-2796208/" TargetMode="External"/><Relationship Id="rId4" Type="http://schemas.openxmlformats.org/officeDocument/2006/relationships/hyperlink" Target="https://pixabay.com/vectors/laptop-notebook-mobile-computer-154091/" TargetMode="External"/><Relationship Id="rId9" Type="http://schemas.openxmlformats.org/officeDocument/2006/relationships/hyperlink" Target="https://pixabay.com/photos/gatso-speed-camera-uk-1856324/" TargetMode="Externa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pixabay.com/vectors/whiteboard-presentation-board-297484/" TargetMode="External"/><Relationship Id="rId3" Type="http://schemas.openxmlformats.org/officeDocument/2006/relationships/hyperlink" Target="https://pixabay.com/vectors/computer-desktop-pc-workstation-1295529/" TargetMode="External"/><Relationship Id="rId7" Type="http://schemas.openxmlformats.org/officeDocument/2006/relationships/hyperlink" Target="https://pixabay.com/vectors/printer-computer-hardware-inkjet-159612/"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pixabay.com/vectors/usb-disk-disc-storage-technology-47552/" TargetMode="External"/><Relationship Id="rId5" Type="http://schemas.openxmlformats.org/officeDocument/2006/relationships/hyperlink" Target="https://openclipart.org/" TargetMode="External"/><Relationship Id="rId10" Type="http://schemas.openxmlformats.org/officeDocument/2006/relationships/hyperlink" Target="https://pixabay.com/photos/cctv-pir-camera-work-wiltshire-2796208/" TargetMode="External"/><Relationship Id="rId4" Type="http://schemas.openxmlformats.org/officeDocument/2006/relationships/hyperlink" Target="https://pixabay.com/vectors/laptop-notebook-mobile-computer-154091/" TargetMode="External"/><Relationship Id="rId9" Type="http://schemas.openxmlformats.org/officeDocument/2006/relationships/hyperlink" Target="https://pixabay.com/photos/gatso-speed-camera-uk-1856324/"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pixabay.com/illustrations/balloon-talk-language-german-males-2557031/"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pixabay.com/vectors/thumb-up-hand-like-confirm-go-top-307176/"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5ed337012b_0_2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5ed337012b_0_2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000">
                <a:latin typeface="Quicksand"/>
                <a:ea typeface="Quicksand"/>
                <a:cs typeface="Quicksand"/>
                <a:sym typeface="Quicksand"/>
              </a:rPr>
              <a:t>Last updated: 12-02-21</a:t>
            </a:r>
            <a:endParaRPr sz="1000">
              <a:latin typeface="Quicksand"/>
              <a:ea typeface="Quicksand"/>
              <a:cs typeface="Quicksand"/>
              <a:sym typeface="Quicksand"/>
            </a:endParaRPr>
          </a:p>
          <a:p>
            <a:pPr marL="0" lvl="0" indent="0" algn="l" rtl="0">
              <a:lnSpc>
                <a:spcPct val="115000"/>
              </a:lnSpc>
              <a:spcBef>
                <a:spcPts val="0"/>
              </a:spcBef>
              <a:spcAft>
                <a:spcPts val="0"/>
              </a:spcAft>
              <a:buNone/>
            </a:pPr>
            <a:endParaRPr sz="1000">
              <a:latin typeface="Quicksand"/>
              <a:ea typeface="Quicksand"/>
              <a:cs typeface="Quicksand"/>
              <a:sym typeface="Quicksand"/>
            </a:endParaRPr>
          </a:p>
          <a:p>
            <a:pPr marL="0" lvl="0" indent="0" algn="l" rtl="0">
              <a:lnSpc>
                <a:spcPct val="115000"/>
              </a:lnSpc>
              <a:spcBef>
                <a:spcPts val="0"/>
              </a:spcBef>
              <a:spcAft>
                <a:spcPts val="0"/>
              </a:spcAft>
              <a:buClr>
                <a:schemeClr val="dk1"/>
              </a:buClr>
              <a:buSzPts val="1100"/>
              <a:buFont typeface="Arial"/>
              <a:buNone/>
            </a:pPr>
            <a:r>
              <a:rPr lang="en-GB" sz="900">
                <a:solidFill>
                  <a:srgbClr val="666666"/>
                </a:solidFill>
                <a:latin typeface="Quicksand"/>
                <a:ea typeface="Quicksand"/>
                <a:cs typeface="Quicksand"/>
                <a:sym typeface="Quicksand"/>
              </a:rPr>
              <a:t>Resources are updated regularly — the latest version is available at: </a:t>
            </a:r>
            <a:r>
              <a:rPr lang="en-GB" sz="900" u="sng">
                <a:solidFill>
                  <a:srgbClr val="1155CC"/>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ncce.io/tcc</a:t>
            </a:r>
            <a:r>
              <a:rPr lang="en-GB" sz="900">
                <a:solidFill>
                  <a:srgbClr val="666666"/>
                </a:solidFill>
                <a:latin typeface="Quicksand"/>
                <a:ea typeface="Quicksand"/>
                <a:cs typeface="Quicksand"/>
                <a:sym typeface="Quicksand"/>
              </a:rPr>
              <a:t>.</a:t>
            </a:r>
            <a:endParaRPr sz="900">
              <a:solidFill>
                <a:srgbClr val="666666"/>
              </a:solidFill>
              <a:latin typeface="Quicksand"/>
              <a:ea typeface="Quicksand"/>
              <a:cs typeface="Quicksand"/>
              <a:sym typeface="Quicksand"/>
            </a:endParaRPr>
          </a:p>
          <a:p>
            <a:pPr marL="0" lvl="0" indent="0" algn="l" rtl="0">
              <a:lnSpc>
                <a:spcPct val="115000"/>
              </a:lnSpc>
              <a:spcBef>
                <a:spcPts val="0"/>
              </a:spcBef>
              <a:spcAft>
                <a:spcPts val="0"/>
              </a:spcAft>
              <a:buClr>
                <a:schemeClr val="dk1"/>
              </a:buClr>
              <a:buSzPts val="1100"/>
              <a:buFont typeface="Arial"/>
              <a:buNone/>
            </a:pPr>
            <a:r>
              <a:rPr lang="en-GB" sz="900">
                <a:solidFill>
                  <a:srgbClr val="666666"/>
                </a:solidFill>
                <a:latin typeface="Quicksand"/>
                <a:ea typeface="Quicksand"/>
                <a:cs typeface="Quicksand"/>
                <a:sym typeface="Quicksand"/>
              </a:rPr>
              <a:t>This resource is licensed under the Open Government Licence, version 3. For more information on this licence, see </a:t>
            </a:r>
            <a:r>
              <a:rPr lang="en-GB" sz="900" u="sng">
                <a:solidFill>
                  <a:srgbClr val="1155CC"/>
                </a:solidFill>
                <a:latin typeface="Quicksand"/>
                <a:ea typeface="Quicksand"/>
                <a:cs typeface="Quicksand"/>
                <a:sym typeface="Quicksand"/>
                <a:hlinkClick r:id="rId4">
                  <a:extLst>
                    <a:ext uri="{A12FA001-AC4F-418D-AE19-62706E023703}">
                      <ahyp:hlinkClr xmlns:ahyp="http://schemas.microsoft.com/office/drawing/2018/hyperlinkcolor" val="tx"/>
                    </a:ext>
                  </a:extLst>
                </a:hlinkClick>
              </a:rPr>
              <a:t>ncce.io/ogl</a:t>
            </a:r>
            <a:r>
              <a:rPr lang="en-GB" sz="900">
                <a:solidFill>
                  <a:srgbClr val="666666"/>
                </a:solidFill>
                <a:latin typeface="Quicksand"/>
                <a:ea typeface="Quicksand"/>
                <a:cs typeface="Quicksand"/>
                <a:sym typeface="Quicksand"/>
              </a:rPr>
              <a:t>.</a:t>
            </a:r>
            <a:endParaRPr sz="1000">
              <a:latin typeface="Quicksand"/>
              <a:ea typeface="Quicksand"/>
              <a:cs typeface="Quicksand"/>
              <a:sym typeface="Quicksan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418fc719bd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418fc719bd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418fc719bd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418fc719bd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Quicksand"/>
                <a:ea typeface="Quicksand"/>
                <a:cs typeface="Quicksand"/>
                <a:sym typeface="Quicksand"/>
              </a:rPr>
              <a:t>Child blowing bubbles: </a:t>
            </a:r>
            <a:r>
              <a:rPr lang="en-GB" sz="1000" u="sng">
                <a:solidFill>
                  <a:schemeClr val="hlink"/>
                </a:solidFill>
                <a:latin typeface="Quicksand"/>
                <a:ea typeface="Quicksand"/>
                <a:cs typeface="Quicksand"/>
                <a:sym typeface="Quicksand"/>
                <a:hlinkClick r:id="rId3"/>
              </a:rPr>
              <a:t>https://pixabay.com/photos/kid-soap-bubbles-child-fun-1241817/</a:t>
            </a:r>
            <a:endParaRPr sz="1000">
              <a:latin typeface="Quicksand"/>
              <a:ea typeface="Quicksand"/>
              <a:cs typeface="Quicksand"/>
              <a:sym typeface="Quicksand"/>
            </a:endParaRPr>
          </a:p>
          <a:p>
            <a:pPr marL="0" lvl="0" indent="0" algn="l" rtl="0">
              <a:spcBef>
                <a:spcPts val="0"/>
              </a:spcBef>
              <a:spcAft>
                <a:spcPts val="0"/>
              </a:spcAft>
              <a:buNone/>
            </a:pPr>
            <a:r>
              <a:rPr lang="en-GB" sz="1000">
                <a:latin typeface="Quicksand"/>
                <a:ea typeface="Quicksand"/>
                <a:cs typeface="Quicksand"/>
                <a:sym typeface="Quicksand"/>
              </a:rPr>
              <a:t>Child with paint on hands: </a:t>
            </a:r>
            <a:r>
              <a:rPr lang="en-GB" sz="1000" u="sng">
                <a:solidFill>
                  <a:schemeClr val="hlink"/>
                </a:solidFill>
                <a:latin typeface="Quicksand"/>
                <a:ea typeface="Quicksand"/>
                <a:cs typeface="Quicksand"/>
                <a:sym typeface="Quicksand"/>
                <a:hlinkClick r:id="rId4"/>
              </a:rPr>
              <a:t>https://pixabay.com/photos/child-colors-nepal-india-finger-3194977/</a:t>
            </a:r>
            <a:endParaRPr sz="1000">
              <a:latin typeface="Quicksand"/>
              <a:ea typeface="Quicksand"/>
              <a:cs typeface="Quicksand"/>
              <a:sym typeface="Quicksand"/>
            </a:endParaRPr>
          </a:p>
          <a:p>
            <a:pPr marL="0" lvl="0" indent="0" algn="l" rtl="0">
              <a:spcBef>
                <a:spcPts val="0"/>
              </a:spcBef>
              <a:spcAft>
                <a:spcPts val="0"/>
              </a:spcAft>
              <a:buNone/>
            </a:pPr>
            <a:r>
              <a:rPr lang="en-GB" sz="1000">
                <a:latin typeface="Quicksand"/>
                <a:ea typeface="Quicksand"/>
                <a:cs typeface="Quicksand"/>
                <a:sym typeface="Quicksand"/>
              </a:rPr>
              <a:t>Child on a swing: </a:t>
            </a:r>
            <a:r>
              <a:rPr lang="en-GB" sz="1000" u="sng">
                <a:solidFill>
                  <a:schemeClr val="hlink"/>
                </a:solidFill>
                <a:latin typeface="Quicksand"/>
                <a:ea typeface="Quicksand"/>
                <a:cs typeface="Quicksand"/>
                <a:sym typeface="Quicksand"/>
                <a:hlinkClick r:id="rId5"/>
              </a:rPr>
              <a:t>https://pixabay.com/photos/kid-boy-swinging-young-swing-386642/</a:t>
            </a:r>
            <a:endParaRPr sz="1000">
              <a:latin typeface="Quicksand"/>
              <a:ea typeface="Quicksand"/>
              <a:cs typeface="Quicksand"/>
              <a:sym typeface="Quicksand"/>
            </a:endParaRPr>
          </a:p>
          <a:p>
            <a:pPr marL="0" lvl="0" indent="0" algn="l" rtl="0">
              <a:spcBef>
                <a:spcPts val="0"/>
              </a:spcBef>
              <a:spcAft>
                <a:spcPts val="0"/>
              </a:spcAft>
              <a:buNone/>
            </a:pPr>
            <a:r>
              <a:rPr lang="en-GB" sz="1000">
                <a:latin typeface="Quicksand"/>
                <a:ea typeface="Quicksand"/>
                <a:cs typeface="Quicksand"/>
                <a:sym typeface="Quicksand"/>
              </a:rPr>
              <a:t>Two children in uniform: </a:t>
            </a:r>
            <a:r>
              <a:rPr lang="en-GB" sz="1000" u="sng">
                <a:solidFill>
                  <a:schemeClr val="hlink"/>
                </a:solidFill>
                <a:latin typeface="Quicksand"/>
                <a:ea typeface="Quicksand"/>
                <a:cs typeface="Quicksand"/>
                <a:sym typeface="Quicksand"/>
                <a:hlinkClick r:id="rId6"/>
              </a:rPr>
              <a:t>https://pixabay.com/vectors/asian-cartoon-child-kids-mural-1294104/</a:t>
            </a:r>
            <a:endParaRPr sz="1000">
              <a:latin typeface="Quicksand"/>
              <a:ea typeface="Quicksand"/>
              <a:cs typeface="Quicksand"/>
              <a:sym typeface="Quicksand"/>
            </a:endParaRPr>
          </a:p>
          <a:p>
            <a:pPr marL="0" lvl="0" indent="0" algn="l" rtl="0">
              <a:spcBef>
                <a:spcPts val="0"/>
              </a:spcBef>
              <a:spcAft>
                <a:spcPts val="0"/>
              </a:spcAft>
              <a:buNone/>
            </a:pPr>
            <a:r>
              <a:rPr lang="en-GB" sz="1000">
                <a:latin typeface="Quicksand"/>
                <a:ea typeface="Quicksand"/>
                <a:cs typeface="Quicksand"/>
                <a:sym typeface="Quicksand"/>
              </a:rPr>
              <a:t>Child with toys: </a:t>
            </a:r>
            <a:r>
              <a:rPr lang="en-GB" sz="1000" u="sng">
                <a:solidFill>
                  <a:schemeClr val="hlink"/>
                </a:solidFill>
                <a:latin typeface="Quicksand"/>
                <a:ea typeface="Quicksand"/>
                <a:cs typeface="Quicksand"/>
                <a:sym typeface="Quicksand"/>
                <a:hlinkClick r:id="rId7"/>
              </a:rPr>
              <a:t>https://pixabay.com/illustrations/girl-biracial-african-black-563719/</a:t>
            </a:r>
            <a:endParaRPr sz="1000">
              <a:latin typeface="Quicksand"/>
              <a:ea typeface="Quicksand"/>
              <a:cs typeface="Quicksand"/>
              <a:sym typeface="Quicksand"/>
            </a:endParaRPr>
          </a:p>
          <a:p>
            <a:pPr marL="0" lvl="0" indent="0" algn="l" rtl="0">
              <a:spcBef>
                <a:spcPts val="0"/>
              </a:spcBef>
              <a:spcAft>
                <a:spcPts val="0"/>
              </a:spcAft>
              <a:buNone/>
            </a:pPr>
            <a:r>
              <a:rPr lang="en-GB" sz="1000">
                <a:latin typeface="Quicksand"/>
                <a:ea typeface="Quicksand"/>
                <a:cs typeface="Quicksand"/>
                <a:sym typeface="Quicksand"/>
              </a:rPr>
              <a:t>Child reading: </a:t>
            </a:r>
            <a:r>
              <a:rPr lang="en-GB" sz="1000" u="sng">
                <a:solidFill>
                  <a:schemeClr val="hlink"/>
                </a:solidFill>
                <a:latin typeface="Quicksand"/>
                <a:ea typeface="Quicksand"/>
                <a:cs typeface="Quicksand"/>
                <a:sym typeface="Quicksand"/>
                <a:hlinkClick r:id="rId8"/>
              </a:rPr>
              <a:t>https://pixabay.com/vectors/boy-reading-book-specs-spectacles-34619/</a:t>
            </a:r>
            <a:endParaRPr sz="1000">
              <a:latin typeface="Quicksand"/>
              <a:ea typeface="Quicksand"/>
              <a:cs typeface="Quicksand"/>
              <a:sym typeface="Quicksand"/>
            </a:endParaRPr>
          </a:p>
          <a:p>
            <a:pPr marL="0" lvl="0" indent="0" algn="l" rtl="0">
              <a:spcBef>
                <a:spcPts val="0"/>
              </a:spcBef>
              <a:spcAft>
                <a:spcPts val="0"/>
              </a:spcAft>
              <a:buNone/>
            </a:pPr>
            <a:endParaRPr sz="1000">
              <a:latin typeface="Quicksand"/>
              <a:ea typeface="Quicksand"/>
              <a:cs typeface="Quicksand"/>
              <a:sym typeface="Quicksand"/>
            </a:endParaRPr>
          </a:p>
          <a:p>
            <a:pPr marL="0" lvl="0" indent="0" algn="l" rtl="0">
              <a:spcBef>
                <a:spcPts val="0"/>
              </a:spcBef>
              <a:spcAft>
                <a:spcPts val="0"/>
              </a:spcAft>
              <a:buNone/>
            </a:pPr>
            <a:endParaRPr sz="1000">
              <a:latin typeface="Quicksand"/>
              <a:ea typeface="Quicksand"/>
              <a:cs typeface="Quicksand"/>
              <a:sym typeface="Quicksan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65981050d6_1_4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65981050d6_1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5B5BA5"/>
              </a:buClr>
              <a:buSzPts val="1100"/>
              <a:buFont typeface="Arial"/>
              <a:buNone/>
            </a:pPr>
            <a:r>
              <a:rPr lang="en-GB" sz="1000">
                <a:solidFill>
                  <a:schemeClr val="dk1"/>
                </a:solidFill>
                <a:latin typeface="Quicksand"/>
                <a:ea typeface="Quicksand"/>
                <a:cs typeface="Quicksand"/>
                <a:sym typeface="Quicksand"/>
              </a:rPr>
              <a:t>Computer desktop: </a:t>
            </a:r>
            <a:r>
              <a:rPr lang="en-GB" sz="1000" u="sng">
                <a:solidFill>
                  <a:schemeClr val="dk1"/>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https://pixabay.com/vectors/computer-desktop-pc-workstation-1295529/</a:t>
            </a:r>
            <a:endParaRPr sz="1000">
              <a:solidFill>
                <a:schemeClr val="dk1"/>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chemeClr val="dk1"/>
                </a:solidFill>
                <a:latin typeface="Quicksand"/>
                <a:ea typeface="Quicksand"/>
                <a:cs typeface="Quicksand"/>
                <a:sym typeface="Quicksand"/>
              </a:rPr>
              <a:t>Laptop: </a:t>
            </a:r>
            <a:r>
              <a:rPr lang="en-GB" sz="1000" u="sng">
                <a:solidFill>
                  <a:schemeClr val="dk1"/>
                </a:solidFill>
                <a:latin typeface="Quicksand"/>
                <a:ea typeface="Quicksand"/>
                <a:cs typeface="Quicksand"/>
                <a:sym typeface="Quicksand"/>
                <a:hlinkClick r:id="rId4">
                  <a:extLst>
                    <a:ext uri="{A12FA001-AC4F-418D-AE19-62706E023703}">
                      <ahyp:hlinkClr xmlns:ahyp="http://schemas.microsoft.com/office/drawing/2018/hyperlinkcolor" val="tx"/>
                    </a:ext>
                  </a:extLst>
                </a:hlinkClick>
              </a:rPr>
              <a:t>https://pixabay.com/vectors/laptop-notebook-mobile-computer-154091/</a:t>
            </a:r>
            <a:endParaRPr sz="1000">
              <a:solidFill>
                <a:schemeClr val="dk1"/>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chemeClr val="dk1"/>
                </a:solidFill>
                <a:latin typeface="Quicksand"/>
                <a:ea typeface="Quicksand"/>
                <a:cs typeface="Quicksand"/>
                <a:sym typeface="Quicksand"/>
              </a:rPr>
              <a:t>Tablet image: </a:t>
            </a:r>
            <a:r>
              <a:rPr lang="en-GB" sz="1000" u="sng">
                <a:solidFill>
                  <a:schemeClr val="dk1"/>
                </a:solidFill>
                <a:latin typeface="Quicksand"/>
                <a:ea typeface="Quicksand"/>
                <a:cs typeface="Quicksand"/>
                <a:sym typeface="Quicksand"/>
                <a:hlinkClick r:id="rId5">
                  <a:extLst>
                    <a:ext uri="{A12FA001-AC4F-418D-AE19-62706E023703}">
                      <ahyp:hlinkClr xmlns:ahyp="http://schemas.microsoft.com/office/drawing/2018/hyperlinkcolor" val="tx"/>
                    </a:ext>
                  </a:extLst>
                </a:hlinkClick>
              </a:rPr>
              <a:t>https://openclipart.org/</a:t>
            </a:r>
            <a:endParaRPr sz="1000">
              <a:solidFill>
                <a:schemeClr val="dk1"/>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chemeClr val="dk1"/>
                </a:solidFill>
                <a:latin typeface="Quicksand"/>
                <a:ea typeface="Quicksand"/>
                <a:cs typeface="Quicksand"/>
                <a:sym typeface="Quicksand"/>
              </a:rPr>
              <a:t>USB stick: </a:t>
            </a:r>
            <a:r>
              <a:rPr lang="en-GB" sz="1000" u="sng">
                <a:solidFill>
                  <a:schemeClr val="dk1"/>
                </a:solidFill>
                <a:latin typeface="Quicksand"/>
                <a:ea typeface="Quicksand"/>
                <a:cs typeface="Quicksand"/>
                <a:sym typeface="Quicksand"/>
                <a:hlinkClick r:id="rId6">
                  <a:extLst>
                    <a:ext uri="{A12FA001-AC4F-418D-AE19-62706E023703}">
                      <ahyp:hlinkClr xmlns:ahyp="http://schemas.microsoft.com/office/drawing/2018/hyperlinkcolor" val="tx"/>
                    </a:ext>
                  </a:extLst>
                </a:hlinkClick>
              </a:rPr>
              <a:t>https://pixabay.com/vectors/usb-disk-disc-storage-technology-47552/</a:t>
            </a:r>
            <a:endParaRPr sz="1000">
              <a:solidFill>
                <a:schemeClr val="dk1"/>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chemeClr val="dk1"/>
                </a:solidFill>
                <a:latin typeface="Quicksand"/>
                <a:ea typeface="Quicksand"/>
                <a:cs typeface="Quicksand"/>
                <a:sym typeface="Quicksand"/>
              </a:rPr>
              <a:t>Printer: </a:t>
            </a:r>
            <a:r>
              <a:rPr lang="en-GB" sz="1000" u="sng">
                <a:solidFill>
                  <a:schemeClr val="dk1"/>
                </a:solidFill>
                <a:latin typeface="Quicksand"/>
                <a:ea typeface="Quicksand"/>
                <a:cs typeface="Quicksand"/>
                <a:sym typeface="Quicksand"/>
                <a:hlinkClick r:id="rId7">
                  <a:extLst>
                    <a:ext uri="{A12FA001-AC4F-418D-AE19-62706E023703}">
                      <ahyp:hlinkClr xmlns:ahyp="http://schemas.microsoft.com/office/drawing/2018/hyperlinkcolor" val="tx"/>
                    </a:ext>
                  </a:extLst>
                </a:hlinkClick>
              </a:rPr>
              <a:t>https://pixabay.com/vectors/printer-computer-hardware-inkjet-159612/</a:t>
            </a:r>
            <a:endParaRPr sz="1000">
              <a:solidFill>
                <a:schemeClr val="dk1"/>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chemeClr val="dk1"/>
                </a:solidFill>
                <a:latin typeface="Quicksand"/>
                <a:ea typeface="Quicksand"/>
                <a:cs typeface="Quicksand"/>
                <a:sym typeface="Quicksand"/>
              </a:rPr>
              <a:t>Interactive whiteboard: </a:t>
            </a:r>
            <a:r>
              <a:rPr lang="en-GB" sz="1000" u="sng">
                <a:solidFill>
                  <a:schemeClr val="dk1"/>
                </a:solidFill>
                <a:latin typeface="Quicksand"/>
                <a:ea typeface="Quicksand"/>
                <a:cs typeface="Quicksand"/>
                <a:sym typeface="Quicksand"/>
                <a:hlinkClick r:id="rId8">
                  <a:extLst>
                    <a:ext uri="{A12FA001-AC4F-418D-AE19-62706E023703}">
                      <ahyp:hlinkClr xmlns:ahyp="http://schemas.microsoft.com/office/drawing/2018/hyperlinkcolor" val="tx"/>
                    </a:ext>
                  </a:extLst>
                </a:hlinkClick>
              </a:rPr>
              <a:t>https://pixabay.com/vectors/whiteboard-presentation-board-297484/</a:t>
            </a:r>
            <a:endParaRPr sz="1000">
              <a:solidFill>
                <a:schemeClr val="dk1"/>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chemeClr val="dk1"/>
                </a:solidFill>
                <a:latin typeface="Quicksand"/>
                <a:ea typeface="Quicksand"/>
                <a:cs typeface="Quicksand"/>
                <a:sym typeface="Quicksand"/>
              </a:rPr>
              <a:t>Speed camera: </a:t>
            </a:r>
            <a:r>
              <a:rPr lang="en-GB" sz="1000" u="sng">
                <a:solidFill>
                  <a:schemeClr val="dk1"/>
                </a:solidFill>
                <a:latin typeface="Quicksand"/>
                <a:ea typeface="Quicksand"/>
                <a:cs typeface="Quicksand"/>
                <a:sym typeface="Quicksand"/>
                <a:hlinkClick r:id="rId9">
                  <a:extLst>
                    <a:ext uri="{A12FA001-AC4F-418D-AE19-62706E023703}">
                      <ahyp:hlinkClr xmlns:ahyp="http://schemas.microsoft.com/office/drawing/2018/hyperlinkcolor" val="tx"/>
                    </a:ext>
                  </a:extLst>
                </a:hlinkClick>
              </a:rPr>
              <a:t>https://pixabay.com/photos/gatso-speed-camera-uk-1856324/</a:t>
            </a:r>
            <a:endParaRPr sz="1000">
              <a:solidFill>
                <a:schemeClr val="dk1"/>
              </a:solidFill>
              <a:latin typeface="Quicksand"/>
              <a:ea typeface="Quicksand"/>
              <a:cs typeface="Quicksand"/>
              <a:sym typeface="Quicksand"/>
            </a:endParaRPr>
          </a:p>
          <a:p>
            <a:pPr marL="0" lvl="0" indent="0" algn="l" rtl="0">
              <a:lnSpc>
                <a:spcPct val="115000"/>
              </a:lnSpc>
              <a:spcBef>
                <a:spcPts val="0"/>
              </a:spcBef>
              <a:spcAft>
                <a:spcPts val="0"/>
              </a:spcAft>
              <a:buNone/>
            </a:pPr>
            <a:r>
              <a:rPr lang="en-GB" sz="1000">
                <a:solidFill>
                  <a:schemeClr val="dk1"/>
                </a:solidFill>
                <a:latin typeface="Quicksand"/>
                <a:ea typeface="Quicksand"/>
                <a:cs typeface="Quicksand"/>
                <a:sym typeface="Quicksand"/>
              </a:rPr>
              <a:t>Security camera: </a:t>
            </a:r>
            <a:r>
              <a:rPr lang="en-GB" sz="1000" u="sng">
                <a:solidFill>
                  <a:schemeClr val="dk1"/>
                </a:solidFill>
                <a:latin typeface="Quicksand"/>
                <a:ea typeface="Quicksand"/>
                <a:cs typeface="Quicksand"/>
                <a:sym typeface="Quicksand"/>
                <a:hlinkClick r:id="rId10">
                  <a:extLst>
                    <a:ext uri="{A12FA001-AC4F-418D-AE19-62706E023703}">
                      <ahyp:hlinkClr xmlns:ahyp="http://schemas.microsoft.com/office/drawing/2018/hyperlinkcolor" val="tx"/>
                    </a:ext>
                  </a:extLst>
                </a:hlinkClick>
              </a:rPr>
              <a:t>https://pixabay.com/photos/cctv-pir-camera-work-wiltshire-2796208/</a:t>
            </a:r>
            <a:endParaRPr sz="1000">
              <a:latin typeface="Quicksand"/>
              <a:ea typeface="Quicksand"/>
              <a:cs typeface="Quicksand"/>
              <a:sym typeface="Quicksan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a82e2e8a55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a82e2e8a55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5B5BA5"/>
              </a:buClr>
              <a:buSzPts val="1100"/>
              <a:buFont typeface="Arial"/>
              <a:buNone/>
            </a:pPr>
            <a:r>
              <a:rPr lang="en-GB" sz="1000">
                <a:solidFill>
                  <a:srgbClr val="5B5BA5"/>
                </a:solidFill>
                <a:latin typeface="Quicksand"/>
                <a:ea typeface="Quicksand"/>
                <a:cs typeface="Quicksand"/>
                <a:sym typeface="Quicksand"/>
              </a:rPr>
              <a:t>Computer desktop: </a:t>
            </a:r>
            <a:r>
              <a:rPr lang="en-GB" sz="1000" u="sng">
                <a:solidFill>
                  <a:srgbClr val="5B5BA5"/>
                </a:solidFill>
                <a:latin typeface="Quicksand"/>
                <a:ea typeface="Quicksand"/>
                <a:cs typeface="Quicksand"/>
                <a:sym typeface="Quicksand"/>
                <a:hlinkClick r:id="rId3">
                  <a:extLst>
                    <a:ext uri="{A12FA001-AC4F-418D-AE19-62706E023703}">
                      <ahyp:hlinkClr xmlns:ahyp="http://schemas.microsoft.com/office/drawing/2018/hyperlinkcolor" val="tx"/>
                    </a:ext>
                  </a:extLst>
                </a:hlinkClick>
              </a:rPr>
              <a:t>https://pixabay.com/vectors/computer-desktop-pc-workstation-1295529/</a:t>
            </a:r>
            <a:endParaRPr sz="1000">
              <a:solidFill>
                <a:srgbClr val="5B5BA5"/>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rgbClr val="5B5BA5"/>
                </a:solidFill>
                <a:latin typeface="Quicksand"/>
                <a:ea typeface="Quicksand"/>
                <a:cs typeface="Quicksand"/>
                <a:sym typeface="Quicksand"/>
              </a:rPr>
              <a:t>Laptop: </a:t>
            </a:r>
            <a:r>
              <a:rPr lang="en-GB" sz="1000" u="sng">
                <a:solidFill>
                  <a:srgbClr val="5B5BA5"/>
                </a:solidFill>
                <a:latin typeface="Quicksand"/>
                <a:ea typeface="Quicksand"/>
                <a:cs typeface="Quicksand"/>
                <a:sym typeface="Quicksand"/>
                <a:hlinkClick r:id="rId4">
                  <a:extLst>
                    <a:ext uri="{A12FA001-AC4F-418D-AE19-62706E023703}">
                      <ahyp:hlinkClr xmlns:ahyp="http://schemas.microsoft.com/office/drawing/2018/hyperlinkcolor" val="tx"/>
                    </a:ext>
                  </a:extLst>
                </a:hlinkClick>
              </a:rPr>
              <a:t>https://pixabay.com/vectors/laptop-notebook-mobile-computer-154091/</a:t>
            </a:r>
            <a:endParaRPr sz="1000">
              <a:solidFill>
                <a:srgbClr val="5B5BA5"/>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rgbClr val="5B5BA5"/>
                </a:solidFill>
                <a:latin typeface="Quicksand"/>
                <a:ea typeface="Quicksand"/>
                <a:cs typeface="Quicksand"/>
                <a:sym typeface="Quicksand"/>
              </a:rPr>
              <a:t>Tablet image: </a:t>
            </a:r>
            <a:r>
              <a:rPr lang="en-GB" sz="1000" u="sng">
                <a:solidFill>
                  <a:srgbClr val="5B5BA5"/>
                </a:solidFill>
                <a:latin typeface="Quicksand"/>
                <a:ea typeface="Quicksand"/>
                <a:cs typeface="Quicksand"/>
                <a:sym typeface="Quicksand"/>
                <a:hlinkClick r:id="rId5">
                  <a:extLst>
                    <a:ext uri="{A12FA001-AC4F-418D-AE19-62706E023703}">
                      <ahyp:hlinkClr xmlns:ahyp="http://schemas.microsoft.com/office/drawing/2018/hyperlinkcolor" val="tx"/>
                    </a:ext>
                  </a:extLst>
                </a:hlinkClick>
              </a:rPr>
              <a:t>https://openclipart.org/</a:t>
            </a:r>
            <a:endParaRPr sz="1000">
              <a:solidFill>
                <a:srgbClr val="5B5BA5"/>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rgbClr val="5B5BA5"/>
                </a:solidFill>
                <a:latin typeface="Quicksand"/>
                <a:ea typeface="Quicksand"/>
                <a:cs typeface="Quicksand"/>
                <a:sym typeface="Quicksand"/>
              </a:rPr>
              <a:t>USB stick: </a:t>
            </a:r>
            <a:r>
              <a:rPr lang="en-GB" sz="1000" u="sng">
                <a:solidFill>
                  <a:srgbClr val="5B5BA5"/>
                </a:solidFill>
                <a:latin typeface="Quicksand"/>
                <a:ea typeface="Quicksand"/>
                <a:cs typeface="Quicksand"/>
                <a:sym typeface="Quicksand"/>
                <a:hlinkClick r:id="rId6">
                  <a:extLst>
                    <a:ext uri="{A12FA001-AC4F-418D-AE19-62706E023703}">
                      <ahyp:hlinkClr xmlns:ahyp="http://schemas.microsoft.com/office/drawing/2018/hyperlinkcolor" val="tx"/>
                    </a:ext>
                  </a:extLst>
                </a:hlinkClick>
              </a:rPr>
              <a:t>https://pixabay.com/vectors/usb-disk-disc-storage-technology-47552/</a:t>
            </a:r>
            <a:endParaRPr sz="1000">
              <a:solidFill>
                <a:srgbClr val="5B5BA5"/>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rgbClr val="5B5BA5"/>
                </a:solidFill>
                <a:latin typeface="Quicksand"/>
                <a:ea typeface="Quicksand"/>
                <a:cs typeface="Quicksand"/>
                <a:sym typeface="Quicksand"/>
              </a:rPr>
              <a:t>Printer: </a:t>
            </a:r>
            <a:r>
              <a:rPr lang="en-GB" sz="1000" u="sng">
                <a:solidFill>
                  <a:srgbClr val="5B5BA5"/>
                </a:solidFill>
                <a:latin typeface="Quicksand"/>
                <a:ea typeface="Quicksand"/>
                <a:cs typeface="Quicksand"/>
                <a:sym typeface="Quicksand"/>
                <a:hlinkClick r:id="rId7">
                  <a:extLst>
                    <a:ext uri="{A12FA001-AC4F-418D-AE19-62706E023703}">
                      <ahyp:hlinkClr xmlns:ahyp="http://schemas.microsoft.com/office/drawing/2018/hyperlinkcolor" val="tx"/>
                    </a:ext>
                  </a:extLst>
                </a:hlinkClick>
              </a:rPr>
              <a:t>https://pixabay.com/vectors/printer-computer-hardware-inkjet-159612/</a:t>
            </a:r>
            <a:endParaRPr sz="1000">
              <a:solidFill>
                <a:srgbClr val="5B5BA5"/>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rgbClr val="5B5BA5"/>
                </a:solidFill>
                <a:latin typeface="Quicksand"/>
                <a:ea typeface="Quicksand"/>
                <a:cs typeface="Quicksand"/>
                <a:sym typeface="Quicksand"/>
              </a:rPr>
              <a:t>Interactive whiteboard: </a:t>
            </a:r>
            <a:r>
              <a:rPr lang="en-GB" sz="1000" u="sng">
                <a:solidFill>
                  <a:srgbClr val="5B5BA5"/>
                </a:solidFill>
                <a:latin typeface="Quicksand"/>
                <a:ea typeface="Quicksand"/>
                <a:cs typeface="Quicksand"/>
                <a:sym typeface="Quicksand"/>
                <a:hlinkClick r:id="rId8">
                  <a:extLst>
                    <a:ext uri="{A12FA001-AC4F-418D-AE19-62706E023703}">
                      <ahyp:hlinkClr xmlns:ahyp="http://schemas.microsoft.com/office/drawing/2018/hyperlinkcolor" val="tx"/>
                    </a:ext>
                  </a:extLst>
                </a:hlinkClick>
              </a:rPr>
              <a:t>https://pixabay.com/vectors/whiteboard-presentation-board-297484/</a:t>
            </a:r>
            <a:endParaRPr sz="1000">
              <a:solidFill>
                <a:srgbClr val="5B5BA5"/>
              </a:solidFill>
              <a:latin typeface="Quicksand"/>
              <a:ea typeface="Quicksand"/>
              <a:cs typeface="Quicksand"/>
              <a:sym typeface="Quicksand"/>
            </a:endParaRPr>
          </a:p>
          <a:p>
            <a:pPr marL="0" lvl="0" indent="0" algn="l" rtl="0">
              <a:spcBef>
                <a:spcPts val="0"/>
              </a:spcBef>
              <a:spcAft>
                <a:spcPts val="0"/>
              </a:spcAft>
              <a:buClr>
                <a:srgbClr val="5B5BA5"/>
              </a:buClr>
              <a:buSzPts val="1100"/>
              <a:buFont typeface="Arial"/>
              <a:buNone/>
            </a:pPr>
            <a:r>
              <a:rPr lang="en-GB" sz="1000">
                <a:solidFill>
                  <a:srgbClr val="5B5BA5"/>
                </a:solidFill>
                <a:latin typeface="Quicksand"/>
                <a:ea typeface="Quicksand"/>
                <a:cs typeface="Quicksand"/>
                <a:sym typeface="Quicksand"/>
              </a:rPr>
              <a:t>Speed camera: </a:t>
            </a:r>
            <a:r>
              <a:rPr lang="en-GB" sz="1000" u="sng">
                <a:solidFill>
                  <a:srgbClr val="5B5BA5"/>
                </a:solidFill>
                <a:latin typeface="Quicksand"/>
                <a:ea typeface="Quicksand"/>
                <a:cs typeface="Quicksand"/>
                <a:sym typeface="Quicksand"/>
                <a:hlinkClick r:id="rId9">
                  <a:extLst>
                    <a:ext uri="{A12FA001-AC4F-418D-AE19-62706E023703}">
                      <ahyp:hlinkClr xmlns:ahyp="http://schemas.microsoft.com/office/drawing/2018/hyperlinkcolor" val="tx"/>
                    </a:ext>
                  </a:extLst>
                </a:hlinkClick>
              </a:rPr>
              <a:t>https://pixabay.com/photos/gatso-speed-camera-uk-1856324/</a:t>
            </a:r>
            <a:endParaRPr sz="1000">
              <a:solidFill>
                <a:srgbClr val="5B5BA5"/>
              </a:solidFill>
              <a:latin typeface="Quicksand"/>
              <a:ea typeface="Quicksand"/>
              <a:cs typeface="Quicksand"/>
              <a:sym typeface="Quicksand"/>
            </a:endParaRPr>
          </a:p>
          <a:p>
            <a:pPr marL="0" lvl="0" indent="0" algn="l" rtl="0">
              <a:lnSpc>
                <a:spcPct val="115000"/>
              </a:lnSpc>
              <a:spcBef>
                <a:spcPts val="0"/>
              </a:spcBef>
              <a:spcAft>
                <a:spcPts val="0"/>
              </a:spcAft>
              <a:buClr>
                <a:schemeClr val="dk1"/>
              </a:buClr>
              <a:buSzPts val="1100"/>
              <a:buFont typeface="Arial"/>
              <a:buNone/>
            </a:pPr>
            <a:r>
              <a:rPr lang="en-GB" sz="1000">
                <a:solidFill>
                  <a:srgbClr val="5B5BA5"/>
                </a:solidFill>
                <a:latin typeface="Quicksand"/>
                <a:ea typeface="Quicksand"/>
                <a:cs typeface="Quicksand"/>
                <a:sym typeface="Quicksand"/>
              </a:rPr>
              <a:t>Security camera: </a:t>
            </a:r>
            <a:r>
              <a:rPr lang="en-GB" sz="1000" u="sng">
                <a:solidFill>
                  <a:srgbClr val="5B5BA5"/>
                </a:solidFill>
                <a:latin typeface="Quicksand"/>
                <a:ea typeface="Quicksand"/>
                <a:cs typeface="Quicksand"/>
                <a:sym typeface="Quicksand"/>
                <a:hlinkClick r:id="rId10">
                  <a:extLst>
                    <a:ext uri="{A12FA001-AC4F-418D-AE19-62706E023703}">
                      <ahyp:hlinkClr xmlns:ahyp="http://schemas.microsoft.com/office/drawing/2018/hyperlinkcolor" val="tx"/>
                    </a:ext>
                  </a:extLst>
                </a:hlinkClick>
              </a:rPr>
              <a:t>https://pixabay.com/photos/cctv-pir-camera-work-wiltshire-2796208/</a:t>
            </a:r>
            <a:endParaRPr sz="1000">
              <a:solidFill>
                <a:schemeClr val="dk1"/>
              </a:solidFill>
              <a:latin typeface="Quicksand"/>
              <a:ea typeface="Quicksand"/>
              <a:cs typeface="Quicksand"/>
              <a:sym typeface="Quicksand"/>
            </a:endParaRPr>
          </a:p>
          <a:p>
            <a:pPr marL="0" lvl="0" indent="0" algn="l" rtl="0">
              <a:spcBef>
                <a:spcPts val="0"/>
              </a:spcBef>
              <a:spcAft>
                <a:spcPts val="0"/>
              </a:spcAft>
              <a:buNone/>
            </a:pPr>
            <a:endParaRPr>
              <a:solidFill>
                <a:schemeClr val="dk1"/>
              </a:solidFill>
              <a:latin typeface="Quicksand"/>
              <a:ea typeface="Quicksand"/>
              <a:cs typeface="Quicksand"/>
              <a:sym typeface="Quicksan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65981050d6_1_1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65981050d6_1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Quicksand"/>
                <a:ea typeface="Quicksand"/>
                <a:cs typeface="Quicksand"/>
                <a:sym typeface="Quicksand"/>
              </a:rPr>
              <a:t>Ask learners to suggest the names of any devices they know and list these. Encourage learners to talk about any experiences they have had of using any of these devices to capture photographs in the past.</a:t>
            </a:r>
            <a:endParaRPr sz="1000">
              <a:latin typeface="Quicksand"/>
              <a:ea typeface="Quicksand"/>
              <a:cs typeface="Quicksand"/>
              <a:sym typeface="Quicksan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af2f77f6cf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af2f77f6cf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Quicksand"/>
                <a:ea typeface="Quicksand"/>
                <a:cs typeface="Quicksand"/>
                <a:sym typeface="Quicksand"/>
              </a:rPr>
              <a:t>It’s important that learners know that they should not take photos of people without them knowing and agreeing to it. Equally, no one should take their photo without asking first.</a:t>
            </a:r>
            <a:endParaRPr sz="1000">
              <a:latin typeface="Quicksand"/>
              <a:ea typeface="Quicksand"/>
              <a:cs typeface="Quicksand"/>
              <a:sym typeface="Quicksand"/>
            </a:endParaRPr>
          </a:p>
          <a:p>
            <a:pPr marL="0" lvl="0" indent="0" algn="l" rtl="0">
              <a:spcBef>
                <a:spcPts val="0"/>
              </a:spcBef>
              <a:spcAft>
                <a:spcPts val="0"/>
              </a:spcAft>
              <a:buNone/>
            </a:pPr>
            <a:endParaRPr sz="1000">
              <a:latin typeface="Quicksand"/>
              <a:ea typeface="Quicksand"/>
              <a:cs typeface="Quicksand"/>
              <a:sym typeface="Quicksand"/>
            </a:endParaRPr>
          </a:p>
          <a:p>
            <a:pPr marL="0" lvl="0" indent="0" algn="l" rtl="0">
              <a:spcBef>
                <a:spcPts val="0"/>
              </a:spcBef>
              <a:spcAft>
                <a:spcPts val="0"/>
              </a:spcAft>
              <a:buNone/>
            </a:pPr>
            <a:r>
              <a:rPr lang="en-GB" sz="1000">
                <a:latin typeface="Quicksand"/>
                <a:ea typeface="Quicksand"/>
                <a:cs typeface="Quicksand"/>
                <a:sym typeface="Quicksand"/>
              </a:rPr>
              <a:t>Image: </a:t>
            </a:r>
            <a:r>
              <a:rPr lang="en-GB" sz="1000" u="sng">
                <a:solidFill>
                  <a:schemeClr val="hlink"/>
                </a:solidFill>
                <a:latin typeface="Quicksand"/>
                <a:ea typeface="Quicksand"/>
                <a:cs typeface="Quicksand"/>
                <a:sym typeface="Quicksand"/>
                <a:hlinkClick r:id="rId3"/>
              </a:rPr>
              <a:t>https://pixabay.com/illustrations/balloon-talk-language-german-males-2557031/</a:t>
            </a:r>
            <a:r>
              <a:rPr lang="en-GB" sz="1000">
                <a:latin typeface="Quicksand"/>
                <a:ea typeface="Quicksand"/>
                <a:cs typeface="Quicksand"/>
                <a:sym typeface="Quicksand"/>
              </a:rPr>
              <a:t> </a:t>
            </a:r>
            <a:endParaRPr sz="1000">
              <a:latin typeface="Quicksand"/>
              <a:ea typeface="Quicksand"/>
              <a:cs typeface="Quicksand"/>
              <a:sym typeface="Quicksan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65981050d6_1_4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65981050d6_1_4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solidFill>
                  <a:schemeClr val="dk1"/>
                </a:solidFill>
                <a:latin typeface="Quicksand"/>
                <a:ea typeface="Quicksand"/>
                <a:cs typeface="Quicksand"/>
                <a:sym typeface="Quicksand"/>
              </a:rPr>
              <a:t>Explain the task for the photography bingo activity and share some initial ideas.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6c094ff687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6c094ff687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af2f77f6c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af2f77f6c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b0945419d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b0945419d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Quicksand"/>
                <a:ea typeface="Quicksand"/>
                <a:cs typeface="Quicksand"/>
                <a:sym typeface="Quicksand"/>
              </a:rPr>
              <a:t>Image source: </a:t>
            </a:r>
            <a:r>
              <a:rPr lang="en-GB" sz="1000" u="sng">
                <a:solidFill>
                  <a:schemeClr val="hlink"/>
                </a:solidFill>
                <a:latin typeface="Quicksand"/>
                <a:ea typeface="Quicksand"/>
                <a:cs typeface="Quicksand"/>
                <a:sym typeface="Quicksand"/>
                <a:hlinkClick r:id="rId3"/>
              </a:rPr>
              <a:t>https://pixabay.com/vectors/thumb-up-hand-like-confirm-go-top-307176</a:t>
            </a:r>
            <a:endParaRPr sz="1000">
              <a:latin typeface="Quicksand"/>
              <a:ea typeface="Quicksand"/>
              <a:cs typeface="Quicksand"/>
              <a:sym typeface="Quicksand"/>
            </a:endParaRPr>
          </a:p>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418fc719bd_2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418fc719bd_2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_3">
    <p:spTree>
      <p:nvGrpSpPr>
        <p:cNvPr id="1" name="Shape 10"/>
        <p:cNvGrpSpPr/>
        <p:nvPr/>
      </p:nvGrpSpPr>
      <p:grpSpPr>
        <a:xfrm>
          <a:off x="0" y="0"/>
          <a:ext cx="0" cy="0"/>
          <a:chOff x="0" y="0"/>
          <a:chExt cx="0" cy="0"/>
        </a:xfrm>
      </p:grpSpPr>
      <p:sp>
        <p:nvSpPr>
          <p:cNvPr id="11" name="Google Shape;11;p2"/>
          <p:cNvSpPr/>
          <p:nvPr/>
        </p:nvSpPr>
        <p:spPr>
          <a:xfrm>
            <a:off x="8316875" y="4351925"/>
            <a:ext cx="564300" cy="4653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 name="Google Shape;12;p2"/>
          <p:cNvPicPr preferRelativeResize="0"/>
          <p:nvPr/>
        </p:nvPicPr>
        <p:blipFill rotWithShape="1">
          <a:blip r:embed="rId2">
            <a:alphaModFix/>
          </a:blip>
          <a:srcRect l="14223" t="14372" r="15015" b="14825"/>
          <a:stretch/>
        </p:blipFill>
        <p:spPr>
          <a:xfrm>
            <a:off x="8255175" y="4304125"/>
            <a:ext cx="694023" cy="694026"/>
          </a:xfrm>
          <a:prstGeom prst="rect">
            <a:avLst/>
          </a:prstGeom>
          <a:noFill/>
          <a:ln>
            <a:noFill/>
          </a:ln>
        </p:spPr>
      </p:pic>
      <p:sp>
        <p:nvSpPr>
          <p:cNvPr id="13" name="Google Shape;13;p2"/>
          <p:cNvSpPr txBox="1">
            <a:spLocks noGrp="1"/>
          </p:cNvSpPr>
          <p:nvPr>
            <p:ph type="title"/>
          </p:nvPr>
        </p:nvSpPr>
        <p:spPr>
          <a:xfrm>
            <a:off x="526875" y="576775"/>
            <a:ext cx="8095800" cy="2034900"/>
          </a:xfrm>
          <a:prstGeom prst="rect">
            <a:avLst/>
          </a:prstGeom>
        </p:spPr>
        <p:txBody>
          <a:bodyPr spcFirstLastPara="1" wrap="square" lIns="91425" tIns="91425" rIns="91425" bIns="91425" anchor="t" anchorCtr="0">
            <a:noAutofit/>
          </a:bodyPr>
          <a:lstStyle>
            <a:lvl1pPr lvl="0" rtl="0">
              <a:spcBef>
                <a:spcPts val="0"/>
              </a:spcBef>
              <a:spcAft>
                <a:spcPts val="0"/>
              </a:spcAft>
              <a:buNone/>
              <a:defRPr sz="5800">
                <a:solidFill>
                  <a:schemeClr val="dk1"/>
                </a:solidFill>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14" name="Google Shape;14;p2"/>
          <p:cNvSpPr txBox="1">
            <a:spLocks noGrp="1"/>
          </p:cNvSpPr>
          <p:nvPr>
            <p:ph type="subTitle" idx="1"/>
          </p:nvPr>
        </p:nvSpPr>
        <p:spPr>
          <a:xfrm>
            <a:off x="532725" y="2665400"/>
            <a:ext cx="8095800" cy="7311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5" name="Google Shape;15;p2"/>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bjectives / Questions / Lists">
  <p:cSld name="TITLE_4_1_1_1_2">
    <p:spTree>
      <p:nvGrpSpPr>
        <p:cNvPr id="1" name="Shape 16"/>
        <p:cNvGrpSpPr/>
        <p:nvPr/>
      </p:nvGrpSpPr>
      <p:grpSpPr>
        <a:xfrm>
          <a:off x="0" y="0"/>
          <a:ext cx="0" cy="0"/>
          <a:chOff x="0" y="0"/>
          <a:chExt cx="0" cy="0"/>
        </a:xfrm>
      </p:grpSpPr>
      <p:sp>
        <p:nvSpPr>
          <p:cNvPr id="17" name="Google Shape;17;p3"/>
          <p:cNvSpPr txBox="1">
            <a:spLocks noGrp="1"/>
          </p:cNvSpPr>
          <p:nvPr>
            <p:ph type="body" idx="1"/>
          </p:nvPr>
        </p:nvSpPr>
        <p:spPr>
          <a:xfrm>
            <a:off x="310900" y="1017725"/>
            <a:ext cx="8522100" cy="3811500"/>
          </a:xfrm>
          <a:prstGeom prst="rect">
            <a:avLst/>
          </a:prstGeom>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SzPts val="1800"/>
              <a:buChar char="●"/>
              <a:defRPr/>
            </a:lvl1pPr>
            <a:lvl2pPr marL="914400" lvl="1" indent="-317500" rtl="0">
              <a:lnSpc>
                <a:spcPct val="115000"/>
              </a:lnSpc>
              <a:spcBef>
                <a:spcPts val="1600"/>
              </a:spcBef>
              <a:spcAft>
                <a:spcPts val="0"/>
              </a:spcAft>
              <a:buSzPts val="1400"/>
              <a:buChar char="○"/>
              <a:defRPr/>
            </a:lvl2pPr>
            <a:lvl3pPr marL="1371600" lvl="2" indent="-317500" rtl="0">
              <a:lnSpc>
                <a:spcPct val="115000"/>
              </a:lnSpc>
              <a:spcBef>
                <a:spcPts val="1600"/>
              </a:spcBef>
              <a:spcAft>
                <a:spcPts val="0"/>
              </a:spcAft>
              <a:buSzPts val="1400"/>
              <a:buChar char="■"/>
              <a:defRPr/>
            </a:lvl3pPr>
            <a:lvl4pPr marL="1828800" lvl="3" indent="-317500" rtl="0">
              <a:lnSpc>
                <a:spcPct val="115000"/>
              </a:lnSpc>
              <a:spcBef>
                <a:spcPts val="1600"/>
              </a:spcBef>
              <a:spcAft>
                <a:spcPts val="0"/>
              </a:spcAft>
              <a:buSzPts val="1400"/>
              <a:buChar char="●"/>
              <a:defRPr/>
            </a:lvl4pPr>
            <a:lvl5pPr marL="2286000" lvl="4" indent="-317500" rtl="0">
              <a:lnSpc>
                <a:spcPct val="115000"/>
              </a:lnSpc>
              <a:spcBef>
                <a:spcPts val="1600"/>
              </a:spcBef>
              <a:spcAft>
                <a:spcPts val="0"/>
              </a:spcAft>
              <a:buSzPts val="1400"/>
              <a:buChar char="○"/>
              <a:defRPr/>
            </a:lvl5pPr>
            <a:lvl6pPr marL="2743200" lvl="5" indent="-317500" rtl="0">
              <a:lnSpc>
                <a:spcPct val="115000"/>
              </a:lnSpc>
              <a:spcBef>
                <a:spcPts val="1600"/>
              </a:spcBef>
              <a:spcAft>
                <a:spcPts val="0"/>
              </a:spcAft>
              <a:buSzPts val="1400"/>
              <a:buChar char="■"/>
              <a:defRPr/>
            </a:lvl6pPr>
            <a:lvl7pPr marL="3200400" lvl="6" indent="-317500" rtl="0">
              <a:lnSpc>
                <a:spcPct val="115000"/>
              </a:lnSpc>
              <a:spcBef>
                <a:spcPts val="1600"/>
              </a:spcBef>
              <a:spcAft>
                <a:spcPts val="0"/>
              </a:spcAft>
              <a:buSzPts val="1400"/>
              <a:buChar char="●"/>
              <a:defRPr/>
            </a:lvl7pPr>
            <a:lvl8pPr marL="3657600" lvl="7" indent="-317500" rtl="0">
              <a:lnSpc>
                <a:spcPct val="115000"/>
              </a:lnSpc>
              <a:spcBef>
                <a:spcPts val="1600"/>
              </a:spcBef>
              <a:spcAft>
                <a:spcPts val="0"/>
              </a:spcAft>
              <a:buSzPts val="1400"/>
              <a:buChar char="○"/>
              <a:defRPr/>
            </a:lvl8pPr>
            <a:lvl9pPr marL="4114800" lvl="8" indent="-317500" rtl="0">
              <a:lnSpc>
                <a:spcPct val="115000"/>
              </a:lnSpc>
              <a:spcBef>
                <a:spcPts val="1600"/>
              </a:spcBef>
              <a:spcAft>
                <a:spcPts val="1600"/>
              </a:spcAft>
              <a:buSzPts val="1400"/>
              <a:buChar char="■"/>
              <a:defRPr/>
            </a:lvl9pPr>
          </a:lstStyle>
          <a:p>
            <a:endParaRPr/>
          </a:p>
        </p:txBody>
      </p:sp>
      <p:sp>
        <p:nvSpPr>
          <p:cNvPr id="18" name="Google Shape;18;p3"/>
          <p:cNvSpPr txBox="1">
            <a:spLocks noGrp="1"/>
          </p:cNvSpPr>
          <p:nvPr>
            <p:ph type="title"/>
          </p:nvPr>
        </p:nvSpPr>
        <p:spPr>
          <a:xfrm>
            <a:off x="310900" y="310900"/>
            <a:ext cx="8522100" cy="7068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19" name="Google Shape;19;p3"/>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20" name="Google Shape;20;p3"/>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lvl1pPr lvl="0" algn="r">
              <a:lnSpc>
                <a:spcPct val="100000"/>
              </a:lnSpc>
              <a:spcBef>
                <a:spcPts val="0"/>
              </a:spcBef>
              <a:spcAft>
                <a:spcPts val="0"/>
              </a:spcAft>
              <a:buNone/>
              <a:defRPr sz="1200" b="1"/>
            </a:lvl1pPr>
            <a:lvl2pPr lvl="1">
              <a:spcBef>
                <a:spcPts val="0"/>
              </a:spcBef>
              <a:spcAft>
                <a:spcPts val="0"/>
              </a:spcAft>
              <a:buNone/>
              <a:defRPr/>
            </a:lvl2pPr>
            <a:lvl3pPr lvl="2">
              <a:spcBef>
                <a:spcPts val="1600"/>
              </a:spcBef>
              <a:spcAft>
                <a:spcPts val="0"/>
              </a:spcAft>
              <a:buNone/>
              <a:defRPr/>
            </a:lvl3pPr>
            <a:lvl4pPr lvl="3">
              <a:spcBef>
                <a:spcPts val="1600"/>
              </a:spcBef>
              <a:spcAft>
                <a:spcPts val="0"/>
              </a:spcAft>
              <a:buNone/>
              <a:defRPr/>
            </a:lvl4pPr>
            <a:lvl5pPr lvl="4">
              <a:spcBef>
                <a:spcPts val="1600"/>
              </a:spcBef>
              <a:spcAft>
                <a:spcPts val="0"/>
              </a:spcAft>
              <a:buNone/>
              <a:defRPr/>
            </a:lvl5pPr>
            <a:lvl6pPr lvl="5">
              <a:spcBef>
                <a:spcPts val="1600"/>
              </a:spcBef>
              <a:spcAft>
                <a:spcPts val="0"/>
              </a:spcAft>
              <a:buNone/>
              <a:defRPr/>
            </a:lvl6pPr>
            <a:lvl7pPr lvl="6">
              <a:spcBef>
                <a:spcPts val="1600"/>
              </a:spcBef>
              <a:spcAft>
                <a:spcPts val="0"/>
              </a:spcAft>
              <a:buNone/>
              <a:defRPr/>
            </a:lvl7pPr>
            <a:lvl8pPr lvl="7">
              <a:spcBef>
                <a:spcPts val="1600"/>
              </a:spcBef>
              <a:spcAft>
                <a:spcPts val="0"/>
              </a:spcAft>
              <a:buNone/>
              <a:defRPr/>
            </a:lvl8pPr>
            <a:lvl9pPr lvl="8">
              <a:spcBef>
                <a:spcPts val="1600"/>
              </a:spcBef>
              <a:spcAft>
                <a:spcPts val="1600"/>
              </a:spcAft>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Large image and text under (with heading)">
  <p:cSld name="TITLE_4_1_1_2_1">
    <p:spTree>
      <p:nvGrpSpPr>
        <p:cNvPr id="1" name="Shape 21"/>
        <p:cNvGrpSpPr/>
        <p:nvPr/>
      </p:nvGrpSpPr>
      <p:grpSpPr>
        <a:xfrm>
          <a:off x="0" y="0"/>
          <a:ext cx="0" cy="0"/>
          <a:chOff x="0" y="0"/>
          <a:chExt cx="0" cy="0"/>
        </a:xfrm>
      </p:grpSpPr>
      <p:sp>
        <p:nvSpPr>
          <p:cNvPr id="22" name="Google Shape;22;p4"/>
          <p:cNvSpPr txBox="1">
            <a:spLocks noGrp="1"/>
          </p:cNvSpPr>
          <p:nvPr>
            <p:ph type="body" idx="1"/>
          </p:nvPr>
        </p:nvSpPr>
        <p:spPr>
          <a:xfrm>
            <a:off x="310900" y="1017725"/>
            <a:ext cx="8521200" cy="30972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23" name="Google Shape;23;p4"/>
          <p:cNvSpPr txBox="1">
            <a:spLocks noGrp="1"/>
          </p:cNvSpPr>
          <p:nvPr>
            <p:ph type="body" idx="2"/>
          </p:nvPr>
        </p:nvSpPr>
        <p:spPr>
          <a:xfrm>
            <a:off x="310900" y="4117599"/>
            <a:ext cx="8521200" cy="6981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24" name="Google Shape;24;p4"/>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25" name="Google Shape;25;p4"/>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26" name="Google Shape;26;p4"/>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Large image and text under (no heading)">
  <p:cSld name="TITLE_4_1_1_1_4_1">
    <p:spTree>
      <p:nvGrpSpPr>
        <p:cNvPr id="1" name="Shape 27"/>
        <p:cNvGrpSpPr/>
        <p:nvPr/>
      </p:nvGrpSpPr>
      <p:grpSpPr>
        <a:xfrm>
          <a:off x="0" y="0"/>
          <a:ext cx="0" cy="0"/>
          <a:chOff x="0" y="0"/>
          <a:chExt cx="0" cy="0"/>
        </a:xfrm>
      </p:grpSpPr>
      <p:sp>
        <p:nvSpPr>
          <p:cNvPr id="28" name="Google Shape;28;p5"/>
          <p:cNvSpPr txBox="1">
            <a:spLocks noGrp="1"/>
          </p:cNvSpPr>
          <p:nvPr>
            <p:ph type="body" idx="1"/>
          </p:nvPr>
        </p:nvSpPr>
        <p:spPr>
          <a:xfrm>
            <a:off x="310900" y="472000"/>
            <a:ext cx="8521200" cy="37953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29" name="Google Shape;29;p5"/>
          <p:cNvSpPr txBox="1">
            <a:spLocks noGrp="1"/>
          </p:cNvSpPr>
          <p:nvPr>
            <p:ph type="body" idx="2"/>
          </p:nvPr>
        </p:nvSpPr>
        <p:spPr>
          <a:xfrm>
            <a:off x="310900" y="4282175"/>
            <a:ext cx="8521200" cy="5460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30" name="Google Shape;30;p5"/>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31" name="Google Shape;31;p5"/>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Large image (no text under)">
  <p:cSld name="TITLE_4_1_1_1_3_2_1">
    <p:spTree>
      <p:nvGrpSpPr>
        <p:cNvPr id="1" name="Shape 32"/>
        <p:cNvGrpSpPr/>
        <p:nvPr/>
      </p:nvGrpSpPr>
      <p:grpSpPr>
        <a:xfrm>
          <a:off x="0" y="0"/>
          <a:ext cx="0" cy="0"/>
          <a:chOff x="0" y="0"/>
          <a:chExt cx="0" cy="0"/>
        </a:xfrm>
      </p:grpSpPr>
      <p:sp>
        <p:nvSpPr>
          <p:cNvPr id="33" name="Google Shape;33;p6"/>
          <p:cNvSpPr txBox="1">
            <a:spLocks noGrp="1"/>
          </p:cNvSpPr>
          <p:nvPr>
            <p:ph type="body" idx="1"/>
          </p:nvPr>
        </p:nvSpPr>
        <p:spPr>
          <a:xfrm>
            <a:off x="310900" y="1017725"/>
            <a:ext cx="8521200" cy="38115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34" name="Google Shape;34;p6"/>
          <p:cNvSpPr txBox="1">
            <a:spLocks noGrp="1"/>
          </p:cNvSpPr>
          <p:nvPr>
            <p:ph type="title"/>
          </p:nvPr>
        </p:nvSpPr>
        <p:spPr>
          <a:xfrm>
            <a:off x="310900" y="319600"/>
            <a:ext cx="8521200" cy="7089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35" name="Google Shape;35;p6"/>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36" name="Google Shape;36;p6"/>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ext or Images side by side">
  <p:cSld name="TITLE_4_1_1_1_3_1_1_1">
    <p:spTree>
      <p:nvGrpSpPr>
        <p:cNvPr id="1" name="Shape 37"/>
        <p:cNvGrpSpPr/>
        <p:nvPr/>
      </p:nvGrpSpPr>
      <p:grpSpPr>
        <a:xfrm>
          <a:off x="0" y="0"/>
          <a:ext cx="0" cy="0"/>
          <a:chOff x="0" y="0"/>
          <a:chExt cx="0" cy="0"/>
        </a:xfrm>
      </p:grpSpPr>
      <p:sp>
        <p:nvSpPr>
          <p:cNvPr id="38" name="Google Shape;38;p7"/>
          <p:cNvSpPr txBox="1">
            <a:spLocks noGrp="1"/>
          </p:cNvSpPr>
          <p:nvPr>
            <p:ph type="body" idx="1"/>
          </p:nvPr>
        </p:nvSpPr>
        <p:spPr>
          <a:xfrm>
            <a:off x="310900" y="1170124"/>
            <a:ext cx="4096500" cy="36591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39" name="Google Shape;39;p7"/>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2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40" name="Google Shape;40;p7"/>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41" name="Google Shape;41;p7"/>
          <p:cNvSpPr txBox="1">
            <a:spLocks noGrp="1"/>
          </p:cNvSpPr>
          <p:nvPr>
            <p:ph type="body" idx="2"/>
          </p:nvPr>
        </p:nvSpPr>
        <p:spPr>
          <a:xfrm>
            <a:off x="4736600" y="1170100"/>
            <a:ext cx="4096500" cy="3659100"/>
          </a:xfrm>
          <a:prstGeom prst="rect">
            <a:avLst/>
          </a:prstGeom>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2" name="Google Shape;42;p7"/>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Large text">
  <p:cSld name="TITLE_4_1_1_1_1_1_1">
    <p:spTree>
      <p:nvGrpSpPr>
        <p:cNvPr id="1" name="Shape 43"/>
        <p:cNvGrpSpPr/>
        <p:nvPr/>
      </p:nvGrpSpPr>
      <p:grpSpPr>
        <a:xfrm>
          <a:off x="0" y="0"/>
          <a:ext cx="0" cy="0"/>
          <a:chOff x="0" y="0"/>
          <a:chExt cx="0" cy="0"/>
        </a:xfrm>
      </p:grpSpPr>
      <p:sp>
        <p:nvSpPr>
          <p:cNvPr id="44" name="Google Shape;44;p8"/>
          <p:cNvSpPr txBox="1">
            <a:spLocks noGrp="1"/>
          </p:cNvSpPr>
          <p:nvPr>
            <p:ph type="title"/>
          </p:nvPr>
        </p:nvSpPr>
        <p:spPr>
          <a:xfrm>
            <a:off x="310900" y="319600"/>
            <a:ext cx="8521200" cy="4508400"/>
          </a:xfrm>
          <a:prstGeom prst="rect">
            <a:avLst/>
          </a:prstGeom>
        </p:spPr>
        <p:txBody>
          <a:bodyPr spcFirstLastPara="1" wrap="square" lIns="91425" tIns="91425" rIns="91425" bIns="91425" anchor="t" anchorCtr="0">
            <a:noAutofit/>
          </a:bodyPr>
          <a:lstStyle>
            <a:lvl1pPr lvl="0" rtl="0">
              <a:spcBef>
                <a:spcPts val="0"/>
              </a:spcBef>
              <a:spcAft>
                <a:spcPts val="0"/>
              </a:spcAft>
              <a:buNone/>
              <a:defRPr sz="3600" b="0">
                <a:latin typeface="Quicksand Light"/>
                <a:ea typeface="Quicksand Light"/>
                <a:cs typeface="Quicksand Light"/>
                <a:sym typeface="Quicksand Light"/>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45" name="Google Shape;45;p8"/>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lvl1pPr lvl="0" rtl="0">
              <a:buNone/>
              <a:defRPr sz="800">
                <a:solidFill>
                  <a:srgbClr val="494985"/>
                </a:solidFill>
                <a:latin typeface="Quicksand Light"/>
                <a:ea typeface="Quicksand Light"/>
                <a:cs typeface="Quicksand Light"/>
                <a:sym typeface="Quicksand Light"/>
              </a:defRPr>
            </a:lvl1pPr>
            <a:lvl2pPr lvl="1" rtl="0">
              <a:buNone/>
              <a:defRPr sz="800">
                <a:solidFill>
                  <a:srgbClr val="494985"/>
                </a:solidFill>
                <a:latin typeface="Quicksand Light"/>
                <a:ea typeface="Quicksand Light"/>
                <a:cs typeface="Quicksand Light"/>
                <a:sym typeface="Quicksand Light"/>
              </a:defRPr>
            </a:lvl2pPr>
            <a:lvl3pPr lvl="2" rtl="0">
              <a:buNone/>
              <a:defRPr sz="800">
                <a:solidFill>
                  <a:srgbClr val="494985"/>
                </a:solidFill>
                <a:latin typeface="Quicksand Light"/>
                <a:ea typeface="Quicksand Light"/>
                <a:cs typeface="Quicksand Light"/>
                <a:sym typeface="Quicksand Light"/>
              </a:defRPr>
            </a:lvl3pPr>
            <a:lvl4pPr lvl="3" rtl="0">
              <a:buNone/>
              <a:defRPr sz="800">
                <a:solidFill>
                  <a:srgbClr val="494985"/>
                </a:solidFill>
                <a:latin typeface="Quicksand Light"/>
                <a:ea typeface="Quicksand Light"/>
                <a:cs typeface="Quicksand Light"/>
                <a:sym typeface="Quicksand Light"/>
              </a:defRPr>
            </a:lvl4pPr>
            <a:lvl5pPr lvl="4" rtl="0">
              <a:buNone/>
              <a:defRPr sz="800">
                <a:solidFill>
                  <a:srgbClr val="494985"/>
                </a:solidFill>
                <a:latin typeface="Quicksand Light"/>
                <a:ea typeface="Quicksand Light"/>
                <a:cs typeface="Quicksand Light"/>
                <a:sym typeface="Quicksand Light"/>
              </a:defRPr>
            </a:lvl5pPr>
            <a:lvl6pPr lvl="5" rtl="0">
              <a:buNone/>
              <a:defRPr sz="800">
                <a:solidFill>
                  <a:srgbClr val="494985"/>
                </a:solidFill>
                <a:latin typeface="Quicksand Light"/>
                <a:ea typeface="Quicksand Light"/>
                <a:cs typeface="Quicksand Light"/>
                <a:sym typeface="Quicksand Light"/>
              </a:defRPr>
            </a:lvl6pPr>
            <a:lvl7pPr lvl="6" rtl="0">
              <a:buNone/>
              <a:defRPr sz="800">
                <a:solidFill>
                  <a:srgbClr val="494985"/>
                </a:solidFill>
                <a:latin typeface="Quicksand Light"/>
                <a:ea typeface="Quicksand Light"/>
                <a:cs typeface="Quicksand Light"/>
                <a:sym typeface="Quicksand Light"/>
              </a:defRPr>
            </a:lvl7pPr>
            <a:lvl8pPr lvl="7" rtl="0">
              <a:buNone/>
              <a:defRPr sz="800">
                <a:solidFill>
                  <a:srgbClr val="494985"/>
                </a:solidFill>
                <a:latin typeface="Quicksand Light"/>
                <a:ea typeface="Quicksand Light"/>
                <a:cs typeface="Quicksand Light"/>
                <a:sym typeface="Quicksand Light"/>
              </a:defRPr>
            </a:lvl8pPr>
            <a:lvl9pPr lvl="8"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
        <p:nvSpPr>
          <p:cNvPr id="46" name="Google Shape;46;p8"/>
          <p:cNvSpPr txBox="1">
            <a:spLocks noGrp="1"/>
          </p:cNvSpPr>
          <p:nvPr>
            <p:ph type="subTitle" idx="1"/>
          </p:nvPr>
        </p:nvSpPr>
        <p:spPr>
          <a:xfrm>
            <a:off x="5257800" y="0"/>
            <a:ext cx="3564900" cy="314100"/>
          </a:xfrm>
          <a:prstGeom prst="rect">
            <a:avLst/>
          </a:prstGeom>
        </p:spPr>
        <p:txBody>
          <a:bodyPr spcFirstLastPara="1" wrap="square" lIns="91425" tIns="91425" rIns="0" bIns="91425" anchor="ctr" anchorCtr="0">
            <a:noAutofit/>
          </a:bodyPr>
          <a:lstStyle>
            <a:lvl1pPr lvl="0" algn="r" rtl="0">
              <a:lnSpc>
                <a:spcPct val="100000"/>
              </a:lnSpc>
              <a:spcBef>
                <a:spcPts val="0"/>
              </a:spcBef>
              <a:spcAft>
                <a:spcPts val="0"/>
              </a:spcAft>
              <a:buNone/>
              <a:defRPr sz="1200" b="1"/>
            </a:lvl1pPr>
            <a:lvl2pPr lvl="1" rtl="0">
              <a:spcBef>
                <a:spcPts val="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7"/>
        <p:cNvGrpSpPr/>
        <p:nvPr/>
      </p:nvGrpSpPr>
      <p:grpSpPr>
        <a:xfrm>
          <a:off x="0" y="0"/>
          <a:ext cx="0" cy="0"/>
          <a:chOff x="0" y="0"/>
          <a:chExt cx="0" cy="0"/>
        </a:xfrm>
      </p:grpSpPr>
      <p:sp>
        <p:nvSpPr>
          <p:cNvPr id="48" name="Google Shape;48;p9"/>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9" name="Google Shape;49;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1155CC">
            <a:alpha val="5590"/>
          </a:srgbClr>
        </a:solidFill>
        <a:effectLst/>
      </p:bgPr>
    </p:bg>
    <p:spTree>
      <p:nvGrpSpPr>
        <p:cNvPr id="1" name="Shape 5"/>
        <p:cNvGrpSpPr/>
        <p:nvPr/>
      </p:nvGrpSpPr>
      <p:grpSpPr>
        <a:xfrm>
          <a:off x="0" y="0"/>
          <a:ext cx="0" cy="0"/>
          <a:chOff x="0" y="0"/>
          <a:chExt cx="0" cy="0"/>
        </a:xfrm>
      </p:grpSpPr>
      <p:sp>
        <p:nvSpPr>
          <p:cNvPr id="6" name="Google Shape;6;p1"/>
          <p:cNvSpPr/>
          <p:nvPr/>
        </p:nvSpPr>
        <p:spPr>
          <a:xfrm>
            <a:off x="0" y="2725"/>
            <a:ext cx="9144000" cy="306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7;p1"/>
          <p:cNvSpPr txBox="1">
            <a:spLocks noGrp="1"/>
          </p:cNvSpPr>
          <p:nvPr>
            <p:ph type="title"/>
          </p:nvPr>
        </p:nvSpPr>
        <p:spPr>
          <a:xfrm>
            <a:off x="310900" y="310900"/>
            <a:ext cx="8521500" cy="7068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dk1"/>
              </a:buClr>
              <a:buSzPts val="2800"/>
              <a:buFont typeface="Quicksand"/>
              <a:buNone/>
              <a:defRPr sz="2800" b="1">
                <a:solidFill>
                  <a:schemeClr val="dk1"/>
                </a:solidFill>
                <a:latin typeface="Quicksand"/>
                <a:ea typeface="Quicksand"/>
                <a:cs typeface="Quicksand"/>
                <a:sym typeface="Quicksan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8" name="Google Shape;8;p1"/>
          <p:cNvSpPr txBox="1">
            <a:spLocks noGrp="1"/>
          </p:cNvSpPr>
          <p:nvPr>
            <p:ph type="body" idx="1"/>
          </p:nvPr>
        </p:nvSpPr>
        <p:spPr>
          <a:xfrm>
            <a:off x="310900" y="1017725"/>
            <a:ext cx="8521500" cy="38103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Quicksand"/>
              <a:buChar char="●"/>
              <a:defRPr sz="1800">
                <a:solidFill>
                  <a:schemeClr val="dk1"/>
                </a:solidFill>
                <a:latin typeface="Quicksand"/>
                <a:ea typeface="Quicksand"/>
                <a:cs typeface="Quicksand"/>
                <a:sym typeface="Quicksand"/>
              </a:defRPr>
            </a:lvl1pPr>
            <a:lvl2pPr marL="914400" lvl="1"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2pPr>
            <a:lvl3pPr marL="1371600" lvl="2"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3pPr>
            <a:lvl4pPr marL="1828800" lvl="3"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4pPr>
            <a:lvl5pPr marL="2286000" lvl="4"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5pPr>
            <a:lvl6pPr marL="2743200" lvl="5"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6pPr>
            <a:lvl7pPr marL="3200400" lvl="6"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7pPr>
            <a:lvl8pPr marL="3657600" lvl="7" indent="-317500">
              <a:lnSpc>
                <a:spcPct val="115000"/>
              </a:lnSpc>
              <a:spcBef>
                <a:spcPts val="1600"/>
              </a:spcBef>
              <a:spcAft>
                <a:spcPts val="0"/>
              </a:spcAft>
              <a:buClr>
                <a:schemeClr val="dk1"/>
              </a:buClr>
              <a:buSzPts val="1400"/>
              <a:buFont typeface="Quicksand"/>
              <a:buChar char="○"/>
              <a:defRPr>
                <a:solidFill>
                  <a:schemeClr val="dk1"/>
                </a:solidFill>
                <a:latin typeface="Quicksand"/>
                <a:ea typeface="Quicksand"/>
                <a:cs typeface="Quicksand"/>
                <a:sym typeface="Quicksand"/>
              </a:defRPr>
            </a:lvl8pPr>
            <a:lvl9pPr marL="4114800" lvl="8" indent="-317500">
              <a:lnSpc>
                <a:spcPct val="115000"/>
              </a:lnSpc>
              <a:spcBef>
                <a:spcPts val="1600"/>
              </a:spcBef>
              <a:spcAft>
                <a:spcPts val="1600"/>
              </a:spcAft>
              <a:buClr>
                <a:schemeClr val="dk1"/>
              </a:buClr>
              <a:buSzPts val="1400"/>
              <a:buFont typeface="Quicksand"/>
              <a:buChar char="■"/>
              <a:defRPr>
                <a:solidFill>
                  <a:schemeClr val="dk1"/>
                </a:solidFill>
                <a:latin typeface="Quicksand"/>
                <a:ea typeface="Quicksand"/>
                <a:cs typeface="Quicksand"/>
                <a:sym typeface="Quicksand"/>
              </a:defRPr>
            </a:lvl9pPr>
          </a:lstStyle>
          <a:p>
            <a:endParaRPr/>
          </a:p>
        </p:txBody>
      </p:sp>
      <p:sp>
        <p:nvSpPr>
          <p:cNvPr id="9" name="Google Shape;9;p1"/>
          <p:cNvSpPr txBox="1">
            <a:spLocks noGrp="1"/>
          </p:cNvSpPr>
          <p:nvPr>
            <p:ph type="sldNum" idx="12"/>
          </p:nvPr>
        </p:nvSpPr>
        <p:spPr>
          <a:xfrm>
            <a:off x="8832200" y="4829300"/>
            <a:ext cx="311700" cy="314100"/>
          </a:xfrm>
          <a:prstGeom prst="rect">
            <a:avLst/>
          </a:prstGeom>
          <a:noFill/>
          <a:ln>
            <a:noFill/>
          </a:ln>
        </p:spPr>
        <p:txBody>
          <a:bodyPr spcFirstLastPara="1" wrap="square" lIns="91425" tIns="91425" rIns="91425" bIns="91425" anchor="ctr" anchorCtr="0">
            <a:noAutofit/>
          </a:bodyPr>
          <a:lstStyle>
            <a:lvl1pPr lvl="0" algn="ctr" rtl="0">
              <a:buNone/>
              <a:defRPr sz="800">
                <a:solidFill>
                  <a:srgbClr val="494985"/>
                </a:solidFill>
                <a:latin typeface="Quicksand Light"/>
                <a:ea typeface="Quicksand Light"/>
                <a:cs typeface="Quicksand Light"/>
                <a:sym typeface="Quicksand Light"/>
              </a:defRPr>
            </a:lvl1pPr>
            <a:lvl2pPr lvl="1" algn="ctr" rtl="0">
              <a:buNone/>
              <a:defRPr sz="800">
                <a:solidFill>
                  <a:srgbClr val="494985"/>
                </a:solidFill>
                <a:latin typeface="Quicksand Light"/>
                <a:ea typeface="Quicksand Light"/>
                <a:cs typeface="Quicksand Light"/>
                <a:sym typeface="Quicksand Light"/>
              </a:defRPr>
            </a:lvl2pPr>
            <a:lvl3pPr lvl="2" algn="ctr" rtl="0">
              <a:buNone/>
              <a:defRPr sz="800">
                <a:solidFill>
                  <a:srgbClr val="494985"/>
                </a:solidFill>
                <a:latin typeface="Quicksand Light"/>
                <a:ea typeface="Quicksand Light"/>
                <a:cs typeface="Quicksand Light"/>
                <a:sym typeface="Quicksand Light"/>
              </a:defRPr>
            </a:lvl3pPr>
            <a:lvl4pPr lvl="3" algn="ctr" rtl="0">
              <a:buNone/>
              <a:defRPr sz="800">
                <a:solidFill>
                  <a:srgbClr val="494985"/>
                </a:solidFill>
                <a:latin typeface="Quicksand Light"/>
                <a:ea typeface="Quicksand Light"/>
                <a:cs typeface="Quicksand Light"/>
                <a:sym typeface="Quicksand Light"/>
              </a:defRPr>
            </a:lvl4pPr>
            <a:lvl5pPr lvl="4" algn="ctr" rtl="0">
              <a:buNone/>
              <a:defRPr sz="800">
                <a:solidFill>
                  <a:srgbClr val="494985"/>
                </a:solidFill>
                <a:latin typeface="Quicksand Light"/>
                <a:ea typeface="Quicksand Light"/>
                <a:cs typeface="Quicksand Light"/>
                <a:sym typeface="Quicksand Light"/>
              </a:defRPr>
            </a:lvl5pPr>
            <a:lvl6pPr lvl="5" algn="ctr" rtl="0">
              <a:buNone/>
              <a:defRPr sz="800">
                <a:solidFill>
                  <a:srgbClr val="494985"/>
                </a:solidFill>
                <a:latin typeface="Quicksand Light"/>
                <a:ea typeface="Quicksand Light"/>
                <a:cs typeface="Quicksand Light"/>
                <a:sym typeface="Quicksand Light"/>
              </a:defRPr>
            </a:lvl6pPr>
            <a:lvl7pPr lvl="6" algn="ctr" rtl="0">
              <a:buNone/>
              <a:defRPr sz="800">
                <a:solidFill>
                  <a:srgbClr val="494985"/>
                </a:solidFill>
                <a:latin typeface="Quicksand Light"/>
                <a:ea typeface="Quicksand Light"/>
                <a:cs typeface="Quicksand Light"/>
                <a:sym typeface="Quicksand Light"/>
              </a:defRPr>
            </a:lvl7pPr>
            <a:lvl8pPr lvl="7" algn="ctr" rtl="0">
              <a:buNone/>
              <a:defRPr sz="800">
                <a:solidFill>
                  <a:srgbClr val="494985"/>
                </a:solidFill>
                <a:latin typeface="Quicksand Light"/>
                <a:ea typeface="Quicksand Light"/>
                <a:cs typeface="Quicksand Light"/>
                <a:sym typeface="Quicksand Light"/>
              </a:defRPr>
            </a:lvl8pPr>
            <a:lvl9pPr lvl="8" algn="ctr" rtl="0">
              <a:buNone/>
              <a:defRPr sz="800">
                <a:solidFill>
                  <a:srgbClr val="494985"/>
                </a:solidFill>
                <a:latin typeface="Quicksand Light"/>
                <a:ea typeface="Quicksand Light"/>
                <a:cs typeface="Quicksand Light"/>
                <a:sym typeface="Quicksand Light"/>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196">
          <p15:clr>
            <a:srgbClr val="EA4335"/>
          </p15:clr>
        </p15:guide>
        <p15:guide id="2" orient="horz" pos="196">
          <p15:clr>
            <a:srgbClr val="EA4335"/>
          </p15:clr>
        </p15:guide>
        <p15:guide id="3" orient="horz" pos="641">
          <p15:clr>
            <a:srgbClr val="EA4335"/>
          </p15:clr>
        </p15:guide>
        <p15:guide id="4" pos="2776">
          <p15:clr>
            <a:srgbClr val="EA4335"/>
          </p15:clr>
        </p15:guide>
        <p15:guide id="5" orient="horz" pos="812">
          <p15:clr>
            <a:srgbClr val="EA4335"/>
          </p15:clr>
        </p15:guide>
        <p15:guide id="6" pos="2984">
          <p15:clr>
            <a:srgbClr val="EA4335"/>
          </p15:clr>
        </p15:guide>
        <p15:guide id="7" pos="5564">
          <p15:clr>
            <a:srgbClr val="EA4335"/>
          </p15:clr>
        </p15:guide>
        <p15:guide id="8" orient="horz" pos="2592">
          <p15:clr>
            <a:srgbClr val="EA4335"/>
          </p15:clr>
        </p15:guide>
        <p15:guide id="9" pos="2448">
          <p15:clr>
            <a:srgbClr val="EA4335"/>
          </p15:clr>
        </p15:guide>
        <p15:guide id="10" pos="3312">
          <p15:clr>
            <a:srgbClr val="EA4335"/>
          </p15:clr>
        </p15:guide>
        <p15:guide id="11" orient="horz" pos="3041">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jp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jp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53"/>
        <p:cNvGrpSpPr/>
        <p:nvPr/>
      </p:nvGrpSpPr>
      <p:grpSpPr>
        <a:xfrm>
          <a:off x="0" y="0"/>
          <a:ext cx="0" cy="0"/>
          <a:chOff x="0" y="0"/>
          <a:chExt cx="0" cy="0"/>
        </a:xfrm>
      </p:grpSpPr>
      <p:sp>
        <p:nvSpPr>
          <p:cNvPr id="54" name="Google Shape;54;p10"/>
          <p:cNvSpPr txBox="1">
            <a:spLocks noGrp="1"/>
          </p:cNvSpPr>
          <p:nvPr>
            <p:ph type="title"/>
          </p:nvPr>
        </p:nvSpPr>
        <p:spPr>
          <a:xfrm>
            <a:off x="526875" y="576775"/>
            <a:ext cx="8095800" cy="2034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Lesson 1: Taking photographs</a:t>
            </a:r>
            <a:endParaRPr/>
          </a:p>
        </p:txBody>
      </p:sp>
      <p:sp>
        <p:nvSpPr>
          <p:cNvPr id="55" name="Google Shape;55;p10"/>
          <p:cNvSpPr txBox="1">
            <a:spLocks noGrp="1"/>
          </p:cNvSpPr>
          <p:nvPr>
            <p:ph type="subTitle" idx="1"/>
          </p:nvPr>
        </p:nvSpPr>
        <p:spPr>
          <a:xfrm>
            <a:off x="532725" y="2436800"/>
            <a:ext cx="8095800" cy="731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Year 2 – Creating media – Digital photography</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59"/>
        <p:cNvGrpSpPr/>
        <p:nvPr/>
      </p:nvGrpSpPr>
      <p:grpSpPr>
        <a:xfrm>
          <a:off x="0" y="0"/>
          <a:ext cx="0" cy="0"/>
          <a:chOff x="0" y="0"/>
          <a:chExt cx="0" cy="0"/>
        </a:xfrm>
      </p:grpSpPr>
      <p:sp>
        <p:nvSpPr>
          <p:cNvPr id="60" name="Google Shape;60;p11"/>
          <p:cNvSpPr txBox="1">
            <a:spLocks noGrp="1"/>
          </p:cNvSpPr>
          <p:nvPr>
            <p:ph type="body" idx="1"/>
          </p:nvPr>
        </p:nvSpPr>
        <p:spPr>
          <a:xfrm>
            <a:off x="310900" y="1017725"/>
            <a:ext cx="8522100" cy="3811500"/>
          </a:xfrm>
          <a:prstGeom prst="rect">
            <a:avLst/>
          </a:prstGeom>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b="1"/>
              <a:t>To use a digital device to take a photograph</a:t>
            </a:r>
            <a:endParaRPr b="1"/>
          </a:p>
          <a:p>
            <a:pPr marL="457200" lvl="0" indent="-342900" algn="l" rtl="0">
              <a:lnSpc>
                <a:spcPct val="200000"/>
              </a:lnSpc>
              <a:spcBef>
                <a:spcPts val="0"/>
              </a:spcBef>
              <a:spcAft>
                <a:spcPts val="0"/>
              </a:spcAft>
              <a:buSzPts val="1800"/>
              <a:buChar char="●"/>
            </a:pPr>
            <a:r>
              <a:rPr lang="en-GB"/>
              <a:t>I can recognise what devices can be used to take photographs</a:t>
            </a:r>
            <a:endParaRPr/>
          </a:p>
          <a:p>
            <a:pPr marL="457200" lvl="0" indent="-342900" algn="l" rtl="0">
              <a:lnSpc>
                <a:spcPct val="200000"/>
              </a:lnSpc>
              <a:spcBef>
                <a:spcPts val="0"/>
              </a:spcBef>
              <a:spcAft>
                <a:spcPts val="0"/>
              </a:spcAft>
              <a:buSzPts val="1800"/>
              <a:buChar char="●"/>
            </a:pPr>
            <a:r>
              <a:rPr lang="en-GB"/>
              <a:t>I can talk about how to take a photograph</a:t>
            </a:r>
            <a:endParaRPr/>
          </a:p>
          <a:p>
            <a:pPr marL="457200" lvl="0" indent="-342900" algn="l" rtl="0">
              <a:lnSpc>
                <a:spcPct val="200000"/>
              </a:lnSpc>
              <a:spcBef>
                <a:spcPts val="0"/>
              </a:spcBef>
              <a:spcAft>
                <a:spcPts val="0"/>
              </a:spcAft>
              <a:buSzPts val="1800"/>
              <a:buChar char="●"/>
            </a:pPr>
            <a:r>
              <a:rPr lang="en-GB"/>
              <a:t>I can explain what I did to capture a digital photo</a:t>
            </a:r>
            <a:endParaRPr/>
          </a:p>
          <a:p>
            <a:pPr marL="0" lvl="0" indent="0" algn="l" rtl="0">
              <a:spcBef>
                <a:spcPts val="1600"/>
              </a:spcBef>
              <a:spcAft>
                <a:spcPts val="1600"/>
              </a:spcAft>
              <a:buNone/>
            </a:pPr>
            <a:endParaRPr/>
          </a:p>
        </p:txBody>
      </p:sp>
      <p:sp>
        <p:nvSpPr>
          <p:cNvPr id="61" name="Google Shape;61;p11"/>
          <p:cNvSpPr txBox="1">
            <a:spLocks noGrp="1"/>
          </p:cNvSpPr>
          <p:nvPr>
            <p:ph type="title"/>
          </p:nvPr>
        </p:nvSpPr>
        <p:spPr>
          <a:xfrm>
            <a:off x="310900" y="310900"/>
            <a:ext cx="8522100" cy="706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Lesson 1: Taking photographs</a:t>
            </a:r>
            <a:endParaRPr/>
          </a:p>
        </p:txBody>
      </p:sp>
      <p:sp>
        <p:nvSpPr>
          <p:cNvPr id="62" name="Google Shape;62;p11"/>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2</a:t>
            </a:fld>
            <a:endParaRPr/>
          </a:p>
        </p:txBody>
      </p:sp>
      <p:sp>
        <p:nvSpPr>
          <p:cNvPr id="63" name="Google Shape;63;p11"/>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Objectives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67"/>
        <p:cNvGrpSpPr/>
        <p:nvPr/>
      </p:nvGrpSpPr>
      <p:grpSpPr>
        <a:xfrm>
          <a:off x="0" y="0"/>
          <a:ext cx="0" cy="0"/>
          <a:chOff x="0" y="0"/>
          <a:chExt cx="0" cy="0"/>
        </a:xfrm>
      </p:grpSpPr>
      <p:sp>
        <p:nvSpPr>
          <p:cNvPr id="68" name="Google Shape;68;p12"/>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What is different about these images?</a:t>
            </a:r>
            <a:endParaRPr/>
          </a:p>
        </p:txBody>
      </p:sp>
      <p:sp>
        <p:nvSpPr>
          <p:cNvPr id="69" name="Google Shape;69;p12"/>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3</a:t>
            </a:fld>
            <a:endParaRPr/>
          </a:p>
        </p:txBody>
      </p:sp>
      <p:sp>
        <p:nvSpPr>
          <p:cNvPr id="70" name="Google Shape;70;p12"/>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Introduction</a:t>
            </a:r>
            <a:endParaRPr/>
          </a:p>
        </p:txBody>
      </p:sp>
      <p:sp>
        <p:nvSpPr>
          <p:cNvPr id="71" name="Google Shape;71;p12"/>
          <p:cNvSpPr txBox="1">
            <a:spLocks noGrp="1"/>
          </p:cNvSpPr>
          <p:nvPr>
            <p:ph type="body" idx="1"/>
          </p:nvPr>
        </p:nvSpPr>
        <p:spPr>
          <a:xfrm>
            <a:off x="310900" y="1170124"/>
            <a:ext cx="4096500" cy="3659100"/>
          </a:xfrm>
          <a:prstGeom prst="rect">
            <a:avLst/>
          </a:prstGeom>
          <a:ln w="19050"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72" name="Google Shape;72;p12"/>
          <p:cNvSpPr txBox="1">
            <a:spLocks noGrp="1"/>
          </p:cNvSpPr>
          <p:nvPr>
            <p:ph type="body" idx="2"/>
          </p:nvPr>
        </p:nvSpPr>
        <p:spPr>
          <a:xfrm>
            <a:off x="4736600" y="1170100"/>
            <a:ext cx="4096500" cy="3659100"/>
          </a:xfrm>
          <a:prstGeom prst="rect">
            <a:avLst/>
          </a:prstGeom>
          <a:ln w="19050"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73" name="Google Shape;73;p12"/>
          <p:cNvPicPr preferRelativeResize="0"/>
          <p:nvPr/>
        </p:nvPicPr>
        <p:blipFill>
          <a:blip r:embed="rId3">
            <a:alphaModFix/>
          </a:blip>
          <a:stretch>
            <a:fillRect/>
          </a:stretch>
        </p:blipFill>
        <p:spPr>
          <a:xfrm>
            <a:off x="2131449" y="2954025"/>
            <a:ext cx="2060261" cy="1543310"/>
          </a:xfrm>
          <a:prstGeom prst="rect">
            <a:avLst/>
          </a:prstGeom>
          <a:noFill/>
          <a:ln>
            <a:noFill/>
          </a:ln>
        </p:spPr>
      </p:pic>
      <p:pic>
        <p:nvPicPr>
          <p:cNvPr id="74" name="Google Shape;74;p12" descr="Child, Colors, Nepal, India, Finger, Tradition, Customs"/>
          <p:cNvPicPr preferRelativeResize="0"/>
          <p:nvPr/>
        </p:nvPicPr>
        <p:blipFill>
          <a:blip r:embed="rId4">
            <a:alphaModFix/>
          </a:blip>
          <a:stretch>
            <a:fillRect/>
          </a:stretch>
        </p:blipFill>
        <p:spPr>
          <a:xfrm>
            <a:off x="1994325" y="1289303"/>
            <a:ext cx="2314575" cy="1543311"/>
          </a:xfrm>
          <a:prstGeom prst="rect">
            <a:avLst/>
          </a:prstGeom>
          <a:noFill/>
          <a:ln>
            <a:noFill/>
          </a:ln>
        </p:spPr>
      </p:pic>
      <p:pic>
        <p:nvPicPr>
          <p:cNvPr id="75" name="Google Shape;75;p12" descr="Kid, Boy, Swinging, Young, Swing, Outside, Summer"/>
          <p:cNvPicPr preferRelativeResize="0"/>
          <p:nvPr/>
        </p:nvPicPr>
        <p:blipFill>
          <a:blip r:embed="rId5">
            <a:alphaModFix/>
          </a:blip>
          <a:stretch>
            <a:fillRect/>
          </a:stretch>
        </p:blipFill>
        <p:spPr>
          <a:xfrm>
            <a:off x="407250" y="1808750"/>
            <a:ext cx="1496925" cy="2245801"/>
          </a:xfrm>
          <a:prstGeom prst="rect">
            <a:avLst/>
          </a:prstGeom>
          <a:noFill/>
          <a:ln>
            <a:noFill/>
          </a:ln>
        </p:spPr>
      </p:pic>
      <p:pic>
        <p:nvPicPr>
          <p:cNvPr id="76" name="Google Shape;76;p12" descr="Asian, Cartoon, Child, Kids, Mural, Request Completed"/>
          <p:cNvPicPr preferRelativeResize="0"/>
          <p:nvPr/>
        </p:nvPicPr>
        <p:blipFill>
          <a:blip r:embed="rId6">
            <a:alphaModFix/>
          </a:blip>
          <a:stretch>
            <a:fillRect/>
          </a:stretch>
        </p:blipFill>
        <p:spPr>
          <a:xfrm>
            <a:off x="5257808" y="1257307"/>
            <a:ext cx="1900238" cy="1573088"/>
          </a:xfrm>
          <a:prstGeom prst="rect">
            <a:avLst/>
          </a:prstGeom>
          <a:noFill/>
          <a:ln>
            <a:noFill/>
          </a:ln>
        </p:spPr>
      </p:pic>
      <p:pic>
        <p:nvPicPr>
          <p:cNvPr id="77" name="Google Shape;77;p12" descr="Girl, Biracial, African, Black, Toddler, Little"/>
          <p:cNvPicPr preferRelativeResize="0"/>
          <p:nvPr/>
        </p:nvPicPr>
        <p:blipFill>
          <a:blip r:embed="rId7">
            <a:alphaModFix/>
          </a:blip>
          <a:stretch>
            <a:fillRect/>
          </a:stretch>
        </p:blipFill>
        <p:spPr>
          <a:xfrm>
            <a:off x="7018225" y="2288150"/>
            <a:ext cx="1751648" cy="1573088"/>
          </a:xfrm>
          <a:prstGeom prst="rect">
            <a:avLst/>
          </a:prstGeom>
          <a:noFill/>
          <a:ln>
            <a:noFill/>
          </a:ln>
        </p:spPr>
      </p:pic>
      <p:pic>
        <p:nvPicPr>
          <p:cNvPr id="78" name="Google Shape;78;p12" descr="Boy, Reading, Book, Specs, Spectacles, Glasses"/>
          <p:cNvPicPr preferRelativeResize="0"/>
          <p:nvPr/>
        </p:nvPicPr>
        <p:blipFill>
          <a:blip r:embed="rId8">
            <a:alphaModFix/>
          </a:blip>
          <a:stretch>
            <a:fillRect/>
          </a:stretch>
        </p:blipFill>
        <p:spPr>
          <a:xfrm>
            <a:off x="5257790" y="3070003"/>
            <a:ext cx="1523047" cy="157308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82"/>
        <p:cNvGrpSpPr/>
        <p:nvPr/>
      </p:nvGrpSpPr>
      <p:grpSpPr>
        <a:xfrm>
          <a:off x="0" y="0"/>
          <a:ext cx="0" cy="0"/>
          <a:chOff x="0" y="0"/>
          <a:chExt cx="0" cy="0"/>
        </a:xfrm>
      </p:grpSpPr>
      <p:sp>
        <p:nvSpPr>
          <p:cNvPr id="83" name="Google Shape;83;p13"/>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Activity 1</a:t>
            </a:r>
            <a:endParaRPr/>
          </a:p>
        </p:txBody>
      </p:sp>
      <p:sp>
        <p:nvSpPr>
          <p:cNvPr id="84" name="Google Shape;84;p13"/>
          <p:cNvSpPr txBox="1"/>
          <p:nvPr/>
        </p:nvSpPr>
        <p:spPr>
          <a:xfrm>
            <a:off x="8832200" y="4829300"/>
            <a:ext cx="311700" cy="314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sz="800">
                <a:solidFill>
                  <a:srgbClr val="494985"/>
                </a:solidFill>
                <a:latin typeface="Quicksand Light"/>
                <a:ea typeface="Quicksand Light"/>
                <a:cs typeface="Quicksand Light"/>
                <a:sym typeface="Quicksand Light"/>
              </a:rPr>
              <a:t>4</a:t>
            </a:fld>
            <a:endParaRPr sz="800">
              <a:solidFill>
                <a:srgbClr val="494985"/>
              </a:solidFill>
              <a:latin typeface="Quicksand Light"/>
              <a:ea typeface="Quicksand Light"/>
              <a:cs typeface="Quicksand Light"/>
              <a:sym typeface="Quicksand Light"/>
            </a:endParaRPr>
          </a:p>
        </p:txBody>
      </p:sp>
      <p:pic>
        <p:nvPicPr>
          <p:cNvPr id="85" name="Google Shape;85;p13"/>
          <p:cNvPicPr preferRelativeResize="0"/>
          <p:nvPr/>
        </p:nvPicPr>
        <p:blipFill rotWithShape="1">
          <a:blip r:embed="rId3">
            <a:alphaModFix/>
          </a:blip>
          <a:srcRect b="43537"/>
          <a:stretch/>
        </p:blipFill>
        <p:spPr>
          <a:xfrm>
            <a:off x="2802725" y="1050202"/>
            <a:ext cx="729650" cy="621667"/>
          </a:xfrm>
          <a:prstGeom prst="rect">
            <a:avLst/>
          </a:prstGeom>
          <a:noFill/>
          <a:ln>
            <a:noFill/>
          </a:ln>
        </p:spPr>
      </p:pic>
      <p:pic>
        <p:nvPicPr>
          <p:cNvPr id="86" name="Google Shape;86;p13"/>
          <p:cNvPicPr preferRelativeResize="0"/>
          <p:nvPr/>
        </p:nvPicPr>
        <p:blipFill>
          <a:blip r:embed="rId4">
            <a:alphaModFix/>
          </a:blip>
          <a:stretch>
            <a:fillRect/>
          </a:stretch>
        </p:blipFill>
        <p:spPr>
          <a:xfrm>
            <a:off x="3717114" y="1033420"/>
            <a:ext cx="729650" cy="655232"/>
          </a:xfrm>
          <a:prstGeom prst="rect">
            <a:avLst/>
          </a:prstGeom>
          <a:noFill/>
          <a:ln>
            <a:noFill/>
          </a:ln>
        </p:spPr>
      </p:pic>
      <p:pic>
        <p:nvPicPr>
          <p:cNvPr id="87" name="Google Shape;87;p13"/>
          <p:cNvPicPr preferRelativeResize="0"/>
          <p:nvPr/>
        </p:nvPicPr>
        <p:blipFill>
          <a:blip r:embed="rId5">
            <a:alphaModFix/>
          </a:blip>
          <a:stretch>
            <a:fillRect/>
          </a:stretch>
        </p:blipFill>
        <p:spPr>
          <a:xfrm>
            <a:off x="4558734" y="1096171"/>
            <a:ext cx="729651" cy="529729"/>
          </a:xfrm>
          <a:prstGeom prst="rect">
            <a:avLst/>
          </a:prstGeom>
          <a:noFill/>
          <a:ln>
            <a:noFill/>
          </a:ln>
        </p:spPr>
      </p:pic>
      <p:pic>
        <p:nvPicPr>
          <p:cNvPr id="88" name="Google Shape;88;p13"/>
          <p:cNvPicPr preferRelativeResize="0"/>
          <p:nvPr/>
        </p:nvPicPr>
        <p:blipFill>
          <a:blip r:embed="rId6">
            <a:alphaModFix/>
          </a:blip>
          <a:stretch>
            <a:fillRect/>
          </a:stretch>
        </p:blipFill>
        <p:spPr>
          <a:xfrm>
            <a:off x="8126792" y="1126086"/>
            <a:ext cx="729651" cy="469898"/>
          </a:xfrm>
          <a:prstGeom prst="rect">
            <a:avLst/>
          </a:prstGeom>
          <a:noFill/>
          <a:ln>
            <a:noFill/>
          </a:ln>
        </p:spPr>
      </p:pic>
      <p:pic>
        <p:nvPicPr>
          <p:cNvPr id="89" name="Google Shape;89;p13"/>
          <p:cNvPicPr preferRelativeResize="0"/>
          <p:nvPr/>
        </p:nvPicPr>
        <p:blipFill>
          <a:blip r:embed="rId7">
            <a:alphaModFix/>
          </a:blip>
          <a:stretch>
            <a:fillRect/>
          </a:stretch>
        </p:blipFill>
        <p:spPr>
          <a:xfrm>
            <a:off x="6181581" y="1126082"/>
            <a:ext cx="807338" cy="469907"/>
          </a:xfrm>
          <a:prstGeom prst="rect">
            <a:avLst/>
          </a:prstGeom>
          <a:noFill/>
          <a:ln>
            <a:noFill/>
          </a:ln>
        </p:spPr>
      </p:pic>
      <p:pic>
        <p:nvPicPr>
          <p:cNvPr id="90" name="Google Shape;90;p13"/>
          <p:cNvPicPr preferRelativeResize="0"/>
          <p:nvPr/>
        </p:nvPicPr>
        <p:blipFill>
          <a:blip r:embed="rId8">
            <a:alphaModFix/>
          </a:blip>
          <a:stretch>
            <a:fillRect/>
          </a:stretch>
        </p:blipFill>
        <p:spPr>
          <a:xfrm>
            <a:off x="7141321" y="1096174"/>
            <a:ext cx="794880" cy="529724"/>
          </a:xfrm>
          <a:prstGeom prst="rect">
            <a:avLst/>
          </a:prstGeom>
          <a:noFill/>
          <a:ln>
            <a:noFill/>
          </a:ln>
        </p:spPr>
      </p:pic>
      <p:sp>
        <p:nvSpPr>
          <p:cNvPr id="91" name="Google Shape;91;p13"/>
          <p:cNvSpPr/>
          <p:nvPr/>
        </p:nvSpPr>
        <p:spPr>
          <a:xfrm>
            <a:off x="1077413" y="1798350"/>
            <a:ext cx="3313200" cy="3081300"/>
          </a:xfrm>
          <a:prstGeom prst="ellipse">
            <a:avLst/>
          </a:prstGeom>
          <a:solidFill>
            <a:srgbClr val="FFFFFF"/>
          </a:solidFill>
          <a:ln w="19050" cap="flat" cmpd="sng">
            <a:solidFill>
              <a:srgbClr val="5B5BA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13"/>
          <p:cNvSpPr/>
          <p:nvPr/>
        </p:nvSpPr>
        <p:spPr>
          <a:xfrm>
            <a:off x="5082588" y="1798350"/>
            <a:ext cx="3313200" cy="3081300"/>
          </a:xfrm>
          <a:prstGeom prst="ellipse">
            <a:avLst/>
          </a:prstGeom>
          <a:solidFill>
            <a:srgbClr val="FFFFFF"/>
          </a:solidFill>
          <a:ln w="19050" cap="flat" cmpd="sng">
            <a:solidFill>
              <a:srgbClr val="5B5BA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13"/>
          <p:cNvSpPr txBox="1"/>
          <p:nvPr/>
        </p:nvSpPr>
        <p:spPr>
          <a:xfrm>
            <a:off x="1923125" y="1809100"/>
            <a:ext cx="1621800" cy="550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Quicksand"/>
                <a:ea typeface="Quicksand"/>
                <a:cs typeface="Quicksand"/>
                <a:sym typeface="Quicksand"/>
              </a:rPr>
              <a:t>Can take photographs</a:t>
            </a:r>
            <a:endParaRPr>
              <a:latin typeface="Quicksand"/>
              <a:ea typeface="Quicksand"/>
              <a:cs typeface="Quicksand"/>
              <a:sym typeface="Quicksand"/>
            </a:endParaRPr>
          </a:p>
        </p:txBody>
      </p:sp>
      <p:sp>
        <p:nvSpPr>
          <p:cNvPr id="94" name="Google Shape;94;p13"/>
          <p:cNvSpPr txBox="1"/>
          <p:nvPr/>
        </p:nvSpPr>
        <p:spPr>
          <a:xfrm>
            <a:off x="5928300" y="1809100"/>
            <a:ext cx="1621800" cy="550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Quicksand"/>
                <a:ea typeface="Quicksand"/>
                <a:cs typeface="Quicksand"/>
                <a:sym typeface="Quicksand"/>
              </a:rPr>
              <a:t>Cannot take photographs</a:t>
            </a:r>
            <a:endParaRPr>
              <a:latin typeface="Quicksand"/>
              <a:ea typeface="Quicksand"/>
              <a:cs typeface="Quicksand"/>
              <a:sym typeface="Quicksand"/>
            </a:endParaRPr>
          </a:p>
        </p:txBody>
      </p:sp>
      <p:pic>
        <p:nvPicPr>
          <p:cNvPr id="95" name="Google Shape;95;p13"/>
          <p:cNvPicPr preferRelativeResize="0"/>
          <p:nvPr/>
        </p:nvPicPr>
        <p:blipFill>
          <a:blip r:embed="rId9">
            <a:alphaModFix/>
          </a:blip>
          <a:stretch>
            <a:fillRect/>
          </a:stretch>
        </p:blipFill>
        <p:spPr>
          <a:xfrm>
            <a:off x="1164034" y="1154599"/>
            <a:ext cx="593489" cy="412874"/>
          </a:xfrm>
          <a:prstGeom prst="rect">
            <a:avLst/>
          </a:prstGeom>
          <a:noFill/>
          <a:ln>
            <a:noFill/>
          </a:ln>
        </p:spPr>
      </p:pic>
      <p:pic>
        <p:nvPicPr>
          <p:cNvPr id="96" name="Google Shape;96;p13"/>
          <p:cNvPicPr preferRelativeResize="0"/>
          <p:nvPr/>
        </p:nvPicPr>
        <p:blipFill>
          <a:blip r:embed="rId10">
            <a:alphaModFix/>
          </a:blip>
          <a:stretch>
            <a:fillRect/>
          </a:stretch>
        </p:blipFill>
        <p:spPr>
          <a:xfrm>
            <a:off x="287561" y="1042559"/>
            <a:ext cx="656822" cy="636952"/>
          </a:xfrm>
          <a:prstGeom prst="rect">
            <a:avLst/>
          </a:prstGeom>
          <a:noFill/>
          <a:ln>
            <a:noFill/>
          </a:ln>
        </p:spPr>
      </p:pic>
      <p:pic>
        <p:nvPicPr>
          <p:cNvPr id="97" name="Google Shape;97;p13"/>
          <p:cNvPicPr preferRelativeResize="0"/>
          <p:nvPr/>
        </p:nvPicPr>
        <p:blipFill>
          <a:blip r:embed="rId11">
            <a:alphaModFix/>
          </a:blip>
          <a:stretch>
            <a:fillRect/>
          </a:stretch>
        </p:blipFill>
        <p:spPr>
          <a:xfrm>
            <a:off x="1857830" y="1025922"/>
            <a:ext cx="720675" cy="670226"/>
          </a:xfrm>
          <a:prstGeom prst="rect">
            <a:avLst/>
          </a:prstGeom>
          <a:noFill/>
          <a:ln>
            <a:noFill/>
          </a:ln>
        </p:spPr>
      </p:pic>
      <p:pic>
        <p:nvPicPr>
          <p:cNvPr id="98" name="Google Shape;98;p13"/>
          <p:cNvPicPr preferRelativeResize="0"/>
          <p:nvPr/>
        </p:nvPicPr>
        <p:blipFill>
          <a:blip r:embed="rId12">
            <a:alphaModFix/>
          </a:blip>
          <a:stretch>
            <a:fillRect/>
          </a:stretch>
        </p:blipFill>
        <p:spPr>
          <a:xfrm>
            <a:off x="5379963" y="1149544"/>
            <a:ext cx="592716" cy="422984"/>
          </a:xfrm>
          <a:prstGeom prst="rect">
            <a:avLst/>
          </a:prstGeom>
          <a:noFill/>
          <a:ln>
            <a:noFill/>
          </a:ln>
        </p:spPr>
      </p:pic>
      <p:sp>
        <p:nvSpPr>
          <p:cNvPr id="99" name="Google Shape;99;p13"/>
          <p:cNvSpPr txBox="1">
            <a:spLocks noGrp="1"/>
          </p:cNvSpPr>
          <p:nvPr>
            <p:ph type="title"/>
          </p:nvPr>
        </p:nvSpPr>
        <p:spPr>
          <a:xfrm>
            <a:off x="310900" y="319600"/>
            <a:ext cx="8521200" cy="708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Can you sort these devices?</a:t>
            </a:r>
            <a:endParaRPr/>
          </a:p>
        </p:txBody>
      </p:sp>
      <p:sp>
        <p:nvSpPr>
          <p:cNvPr id="100" name="Google Shape;100;p13"/>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104"/>
        <p:cNvGrpSpPr/>
        <p:nvPr/>
      </p:nvGrpSpPr>
      <p:grpSpPr>
        <a:xfrm>
          <a:off x="0" y="0"/>
          <a:ext cx="0" cy="0"/>
          <a:chOff x="0" y="0"/>
          <a:chExt cx="0" cy="0"/>
        </a:xfrm>
      </p:grpSpPr>
      <p:sp>
        <p:nvSpPr>
          <p:cNvPr id="105" name="Google Shape;105;p14"/>
          <p:cNvSpPr/>
          <p:nvPr/>
        </p:nvSpPr>
        <p:spPr>
          <a:xfrm>
            <a:off x="1077413" y="1798350"/>
            <a:ext cx="3313200" cy="3081300"/>
          </a:xfrm>
          <a:prstGeom prst="ellipse">
            <a:avLst/>
          </a:prstGeom>
          <a:solidFill>
            <a:srgbClr val="FFFFFF"/>
          </a:solidFill>
          <a:ln w="19050" cap="flat" cmpd="sng">
            <a:solidFill>
              <a:srgbClr val="5B5BA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4"/>
          <p:cNvSpPr/>
          <p:nvPr/>
        </p:nvSpPr>
        <p:spPr>
          <a:xfrm>
            <a:off x="5082588" y="1798350"/>
            <a:ext cx="3313200" cy="3081300"/>
          </a:xfrm>
          <a:prstGeom prst="ellipse">
            <a:avLst/>
          </a:prstGeom>
          <a:solidFill>
            <a:srgbClr val="FFFFFF"/>
          </a:solidFill>
          <a:ln w="19050" cap="flat" cmpd="sng">
            <a:solidFill>
              <a:srgbClr val="5B5BA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4"/>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Activity 1</a:t>
            </a:r>
            <a:endParaRPr/>
          </a:p>
        </p:txBody>
      </p:sp>
      <p:sp>
        <p:nvSpPr>
          <p:cNvPr id="108" name="Google Shape;108;p14"/>
          <p:cNvSpPr txBox="1"/>
          <p:nvPr/>
        </p:nvSpPr>
        <p:spPr>
          <a:xfrm>
            <a:off x="8832200" y="4829300"/>
            <a:ext cx="311700" cy="314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sz="800">
                <a:solidFill>
                  <a:srgbClr val="494985"/>
                </a:solidFill>
                <a:latin typeface="Quicksand Light"/>
                <a:ea typeface="Quicksand Light"/>
                <a:cs typeface="Quicksand Light"/>
                <a:sym typeface="Quicksand Light"/>
              </a:rPr>
              <a:t>5</a:t>
            </a:fld>
            <a:endParaRPr sz="800">
              <a:solidFill>
                <a:srgbClr val="494985"/>
              </a:solidFill>
              <a:latin typeface="Quicksand Light"/>
              <a:ea typeface="Quicksand Light"/>
              <a:cs typeface="Quicksand Light"/>
              <a:sym typeface="Quicksand Light"/>
            </a:endParaRPr>
          </a:p>
        </p:txBody>
      </p:sp>
      <p:pic>
        <p:nvPicPr>
          <p:cNvPr id="109" name="Google Shape;109;p14"/>
          <p:cNvPicPr preferRelativeResize="0"/>
          <p:nvPr/>
        </p:nvPicPr>
        <p:blipFill rotWithShape="1">
          <a:blip r:embed="rId3">
            <a:alphaModFix/>
          </a:blip>
          <a:srcRect b="43537"/>
          <a:stretch/>
        </p:blipFill>
        <p:spPr>
          <a:xfrm>
            <a:off x="2369200" y="2927252"/>
            <a:ext cx="729650" cy="621667"/>
          </a:xfrm>
          <a:prstGeom prst="rect">
            <a:avLst/>
          </a:prstGeom>
          <a:noFill/>
          <a:ln>
            <a:noFill/>
          </a:ln>
        </p:spPr>
      </p:pic>
      <p:pic>
        <p:nvPicPr>
          <p:cNvPr id="110" name="Google Shape;110;p14"/>
          <p:cNvPicPr preferRelativeResize="0"/>
          <p:nvPr/>
        </p:nvPicPr>
        <p:blipFill>
          <a:blip r:embed="rId4">
            <a:alphaModFix/>
          </a:blip>
          <a:stretch>
            <a:fillRect/>
          </a:stretch>
        </p:blipFill>
        <p:spPr>
          <a:xfrm>
            <a:off x="3207389" y="2415470"/>
            <a:ext cx="729650" cy="655232"/>
          </a:xfrm>
          <a:prstGeom prst="rect">
            <a:avLst/>
          </a:prstGeom>
          <a:noFill/>
          <a:ln>
            <a:noFill/>
          </a:ln>
        </p:spPr>
      </p:pic>
      <p:pic>
        <p:nvPicPr>
          <p:cNvPr id="111" name="Google Shape;111;p14"/>
          <p:cNvPicPr preferRelativeResize="0"/>
          <p:nvPr/>
        </p:nvPicPr>
        <p:blipFill>
          <a:blip r:embed="rId5">
            <a:alphaModFix/>
          </a:blip>
          <a:stretch>
            <a:fillRect/>
          </a:stretch>
        </p:blipFill>
        <p:spPr>
          <a:xfrm>
            <a:off x="3521384" y="3126571"/>
            <a:ext cx="729651" cy="529729"/>
          </a:xfrm>
          <a:prstGeom prst="rect">
            <a:avLst/>
          </a:prstGeom>
          <a:noFill/>
          <a:ln>
            <a:noFill/>
          </a:ln>
        </p:spPr>
      </p:pic>
      <p:pic>
        <p:nvPicPr>
          <p:cNvPr id="112" name="Google Shape;112;p14"/>
          <p:cNvPicPr preferRelativeResize="0"/>
          <p:nvPr/>
        </p:nvPicPr>
        <p:blipFill>
          <a:blip r:embed="rId6">
            <a:alphaModFix/>
          </a:blip>
          <a:stretch>
            <a:fillRect/>
          </a:stretch>
        </p:blipFill>
        <p:spPr>
          <a:xfrm>
            <a:off x="6820442" y="3656311"/>
            <a:ext cx="729651" cy="469898"/>
          </a:xfrm>
          <a:prstGeom prst="rect">
            <a:avLst/>
          </a:prstGeom>
          <a:noFill/>
          <a:ln>
            <a:noFill/>
          </a:ln>
        </p:spPr>
      </p:pic>
      <p:pic>
        <p:nvPicPr>
          <p:cNvPr id="113" name="Google Shape;113;p14"/>
          <p:cNvPicPr preferRelativeResize="0"/>
          <p:nvPr/>
        </p:nvPicPr>
        <p:blipFill>
          <a:blip r:embed="rId7">
            <a:alphaModFix/>
          </a:blip>
          <a:stretch>
            <a:fillRect/>
          </a:stretch>
        </p:blipFill>
        <p:spPr>
          <a:xfrm>
            <a:off x="5791281" y="3747282"/>
            <a:ext cx="807338" cy="469907"/>
          </a:xfrm>
          <a:prstGeom prst="rect">
            <a:avLst/>
          </a:prstGeom>
          <a:noFill/>
          <a:ln>
            <a:noFill/>
          </a:ln>
        </p:spPr>
      </p:pic>
      <p:pic>
        <p:nvPicPr>
          <p:cNvPr id="114" name="Google Shape;114;p14"/>
          <p:cNvPicPr preferRelativeResize="0"/>
          <p:nvPr/>
        </p:nvPicPr>
        <p:blipFill>
          <a:blip r:embed="rId8">
            <a:alphaModFix/>
          </a:blip>
          <a:stretch>
            <a:fillRect/>
          </a:stretch>
        </p:blipFill>
        <p:spPr>
          <a:xfrm>
            <a:off x="1314346" y="3019199"/>
            <a:ext cx="794880" cy="529724"/>
          </a:xfrm>
          <a:prstGeom prst="rect">
            <a:avLst/>
          </a:prstGeom>
          <a:noFill/>
          <a:ln>
            <a:noFill/>
          </a:ln>
        </p:spPr>
      </p:pic>
      <p:sp>
        <p:nvSpPr>
          <p:cNvPr id="115" name="Google Shape;115;p14"/>
          <p:cNvSpPr txBox="1"/>
          <p:nvPr/>
        </p:nvSpPr>
        <p:spPr>
          <a:xfrm>
            <a:off x="1923125" y="1809100"/>
            <a:ext cx="1621800" cy="550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Quicksand"/>
                <a:ea typeface="Quicksand"/>
                <a:cs typeface="Quicksand"/>
                <a:sym typeface="Quicksand"/>
              </a:rPr>
              <a:t>Can take photographs</a:t>
            </a:r>
            <a:endParaRPr>
              <a:latin typeface="Quicksand"/>
              <a:ea typeface="Quicksand"/>
              <a:cs typeface="Quicksand"/>
              <a:sym typeface="Quicksand"/>
            </a:endParaRPr>
          </a:p>
        </p:txBody>
      </p:sp>
      <p:sp>
        <p:nvSpPr>
          <p:cNvPr id="116" name="Google Shape;116;p14"/>
          <p:cNvSpPr txBox="1"/>
          <p:nvPr/>
        </p:nvSpPr>
        <p:spPr>
          <a:xfrm>
            <a:off x="5928300" y="1809100"/>
            <a:ext cx="1621800" cy="550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Quicksand"/>
                <a:ea typeface="Quicksand"/>
                <a:cs typeface="Quicksand"/>
                <a:sym typeface="Quicksand"/>
              </a:rPr>
              <a:t>Cannot take photographs</a:t>
            </a:r>
            <a:endParaRPr>
              <a:latin typeface="Quicksand"/>
              <a:ea typeface="Quicksand"/>
              <a:cs typeface="Quicksand"/>
              <a:sym typeface="Quicksand"/>
            </a:endParaRPr>
          </a:p>
        </p:txBody>
      </p:sp>
      <p:pic>
        <p:nvPicPr>
          <p:cNvPr id="117" name="Google Shape;117;p14"/>
          <p:cNvPicPr preferRelativeResize="0"/>
          <p:nvPr/>
        </p:nvPicPr>
        <p:blipFill>
          <a:blip r:embed="rId9">
            <a:alphaModFix/>
          </a:blip>
          <a:stretch>
            <a:fillRect/>
          </a:stretch>
        </p:blipFill>
        <p:spPr>
          <a:xfrm>
            <a:off x="5738684" y="2927249"/>
            <a:ext cx="593489" cy="412874"/>
          </a:xfrm>
          <a:prstGeom prst="rect">
            <a:avLst/>
          </a:prstGeom>
          <a:noFill/>
          <a:ln>
            <a:noFill/>
          </a:ln>
        </p:spPr>
      </p:pic>
      <p:pic>
        <p:nvPicPr>
          <p:cNvPr id="118" name="Google Shape;118;p14"/>
          <p:cNvPicPr preferRelativeResize="0"/>
          <p:nvPr/>
        </p:nvPicPr>
        <p:blipFill>
          <a:blip r:embed="rId10">
            <a:alphaModFix/>
          </a:blip>
          <a:stretch>
            <a:fillRect/>
          </a:stretch>
        </p:blipFill>
        <p:spPr>
          <a:xfrm>
            <a:off x="1889761" y="3845984"/>
            <a:ext cx="656822" cy="636952"/>
          </a:xfrm>
          <a:prstGeom prst="rect">
            <a:avLst/>
          </a:prstGeom>
          <a:noFill/>
          <a:ln>
            <a:noFill/>
          </a:ln>
        </p:spPr>
      </p:pic>
      <p:pic>
        <p:nvPicPr>
          <p:cNvPr id="119" name="Google Shape;119;p14"/>
          <p:cNvPicPr preferRelativeResize="0"/>
          <p:nvPr/>
        </p:nvPicPr>
        <p:blipFill>
          <a:blip r:embed="rId11">
            <a:alphaModFix/>
          </a:blip>
          <a:stretch>
            <a:fillRect/>
          </a:stretch>
        </p:blipFill>
        <p:spPr>
          <a:xfrm>
            <a:off x="6824930" y="2571747"/>
            <a:ext cx="720675" cy="670226"/>
          </a:xfrm>
          <a:prstGeom prst="rect">
            <a:avLst/>
          </a:prstGeom>
          <a:noFill/>
          <a:ln>
            <a:noFill/>
          </a:ln>
        </p:spPr>
      </p:pic>
      <p:pic>
        <p:nvPicPr>
          <p:cNvPr id="120" name="Google Shape;120;p14"/>
          <p:cNvPicPr preferRelativeResize="0"/>
          <p:nvPr/>
        </p:nvPicPr>
        <p:blipFill>
          <a:blip r:embed="rId12">
            <a:alphaModFix/>
          </a:blip>
          <a:stretch>
            <a:fillRect/>
          </a:stretch>
        </p:blipFill>
        <p:spPr>
          <a:xfrm>
            <a:off x="3207388" y="3903306"/>
            <a:ext cx="592716" cy="422984"/>
          </a:xfrm>
          <a:prstGeom prst="rect">
            <a:avLst/>
          </a:prstGeom>
          <a:noFill/>
          <a:ln>
            <a:noFill/>
          </a:ln>
        </p:spPr>
      </p:pic>
      <p:sp>
        <p:nvSpPr>
          <p:cNvPr id="121" name="Google Shape;121;p14"/>
          <p:cNvSpPr txBox="1">
            <a:spLocks noGrp="1"/>
          </p:cNvSpPr>
          <p:nvPr>
            <p:ph type="title"/>
          </p:nvPr>
        </p:nvSpPr>
        <p:spPr>
          <a:xfrm>
            <a:off x="310900" y="319600"/>
            <a:ext cx="8521200" cy="708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Answers</a:t>
            </a:r>
            <a:endParaRPr/>
          </a:p>
        </p:txBody>
      </p:sp>
      <p:sp>
        <p:nvSpPr>
          <p:cNvPr id="122" name="Google Shape;122;p14"/>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126"/>
        <p:cNvGrpSpPr/>
        <p:nvPr/>
      </p:nvGrpSpPr>
      <p:grpSpPr>
        <a:xfrm>
          <a:off x="0" y="0"/>
          <a:ext cx="0" cy="0"/>
          <a:chOff x="0" y="0"/>
          <a:chExt cx="0" cy="0"/>
        </a:xfrm>
      </p:grpSpPr>
      <p:sp>
        <p:nvSpPr>
          <p:cNvPr id="127" name="Google Shape;127;p15"/>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Have you ever seen someone take a photograph?</a:t>
            </a:r>
            <a:endParaRPr/>
          </a:p>
        </p:txBody>
      </p:sp>
      <p:sp>
        <p:nvSpPr>
          <p:cNvPr id="128" name="Google Shape;128;p15"/>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6</a:t>
            </a:fld>
            <a:endParaRPr/>
          </a:p>
        </p:txBody>
      </p:sp>
      <p:sp>
        <p:nvSpPr>
          <p:cNvPr id="129" name="Google Shape;129;p15"/>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Activity 2</a:t>
            </a:r>
            <a:endParaRPr/>
          </a:p>
        </p:txBody>
      </p:sp>
      <p:sp>
        <p:nvSpPr>
          <p:cNvPr id="130" name="Google Shape;130;p15"/>
          <p:cNvSpPr txBox="1">
            <a:spLocks noGrp="1"/>
          </p:cNvSpPr>
          <p:nvPr>
            <p:ph type="body" idx="1"/>
          </p:nvPr>
        </p:nvSpPr>
        <p:spPr>
          <a:xfrm>
            <a:off x="310900" y="1170124"/>
            <a:ext cx="4096500" cy="3659100"/>
          </a:xfrm>
          <a:prstGeom prst="rect">
            <a:avLst/>
          </a:prstGeom>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Char char="●"/>
            </a:pPr>
            <a:r>
              <a:rPr lang="en-GB"/>
              <a:t>What did they taken a photo of?</a:t>
            </a:r>
            <a:endParaRPr/>
          </a:p>
          <a:p>
            <a:pPr marL="457200" lvl="0" indent="-342900" algn="l" rtl="0">
              <a:lnSpc>
                <a:spcPct val="115000"/>
              </a:lnSpc>
              <a:spcBef>
                <a:spcPts val="1000"/>
              </a:spcBef>
              <a:spcAft>
                <a:spcPts val="0"/>
              </a:spcAft>
              <a:buSzPts val="1800"/>
              <a:buChar char="●"/>
            </a:pPr>
            <a:r>
              <a:rPr lang="en-GB"/>
              <a:t>What did they use to take a photo?</a:t>
            </a:r>
            <a:endParaRPr/>
          </a:p>
          <a:p>
            <a:pPr marL="457200" lvl="0" indent="-342900" algn="l" rtl="0">
              <a:lnSpc>
                <a:spcPct val="115000"/>
              </a:lnSpc>
              <a:spcBef>
                <a:spcPts val="1000"/>
              </a:spcBef>
              <a:spcAft>
                <a:spcPts val="1000"/>
              </a:spcAft>
              <a:buSzPts val="1800"/>
              <a:buChar char="●"/>
            </a:pPr>
            <a:r>
              <a:rPr lang="en-GB"/>
              <a:t>What did they do to take the photograph?</a:t>
            </a:r>
            <a:endParaRPr/>
          </a:p>
        </p:txBody>
      </p:sp>
      <p:pic>
        <p:nvPicPr>
          <p:cNvPr id="131" name="Google Shape;131;p15"/>
          <p:cNvPicPr preferRelativeResize="0"/>
          <p:nvPr/>
        </p:nvPicPr>
        <p:blipFill>
          <a:blip r:embed="rId3">
            <a:alphaModFix/>
          </a:blip>
          <a:stretch>
            <a:fillRect/>
          </a:stretch>
        </p:blipFill>
        <p:spPr>
          <a:xfrm>
            <a:off x="6976825" y="1624225"/>
            <a:ext cx="1580575" cy="1125331"/>
          </a:xfrm>
          <a:prstGeom prst="rect">
            <a:avLst/>
          </a:prstGeom>
          <a:noFill/>
          <a:ln>
            <a:noFill/>
          </a:ln>
        </p:spPr>
      </p:pic>
      <p:pic>
        <p:nvPicPr>
          <p:cNvPr id="132" name="Google Shape;132;p15"/>
          <p:cNvPicPr preferRelativeResize="0"/>
          <p:nvPr/>
        </p:nvPicPr>
        <p:blipFill>
          <a:blip r:embed="rId4">
            <a:alphaModFix/>
          </a:blip>
          <a:stretch>
            <a:fillRect/>
          </a:stretch>
        </p:blipFill>
        <p:spPr>
          <a:xfrm>
            <a:off x="5523100" y="1351526"/>
            <a:ext cx="1031875" cy="1398025"/>
          </a:xfrm>
          <a:prstGeom prst="rect">
            <a:avLst/>
          </a:prstGeom>
          <a:noFill/>
          <a:ln>
            <a:noFill/>
          </a:ln>
        </p:spPr>
      </p:pic>
      <p:pic>
        <p:nvPicPr>
          <p:cNvPr id="133" name="Google Shape;133;p15"/>
          <p:cNvPicPr preferRelativeResize="0"/>
          <p:nvPr/>
        </p:nvPicPr>
        <p:blipFill>
          <a:blip r:embed="rId5">
            <a:alphaModFix/>
          </a:blip>
          <a:stretch>
            <a:fillRect/>
          </a:stretch>
        </p:blipFill>
        <p:spPr>
          <a:xfrm>
            <a:off x="5727950" y="3281743"/>
            <a:ext cx="1387101" cy="7011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1000"/>
                                        <p:tgtEl>
                                          <p:spTgt spid="131"/>
                                        </p:tgtEl>
                                      </p:cBhvr>
                                    </p:animEffect>
                                  </p:childTnLst>
                                </p:cTn>
                              </p:par>
                              <p:par>
                                <p:cTn id="8" presetID="10" presetClass="entr" presetSubtype="0" fill="hold"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fade">
                                      <p:cBhvr>
                                        <p:cTn id="10" dur="1000"/>
                                        <p:tgtEl>
                                          <p:spTgt spid="132"/>
                                        </p:tgtEl>
                                      </p:cBhvr>
                                    </p:animEffect>
                                  </p:childTnLst>
                                </p:cTn>
                              </p:par>
                              <p:par>
                                <p:cTn id="11" presetID="10" presetClass="entr" presetSubtype="0" fill="hold" nodeType="withEffect">
                                  <p:stCondLst>
                                    <p:cond delay="0"/>
                                  </p:stCondLst>
                                  <p:childTnLst>
                                    <p:set>
                                      <p:cBhvr>
                                        <p:cTn id="12" dur="1" fill="hold">
                                          <p:stCondLst>
                                            <p:cond delay="0"/>
                                          </p:stCondLst>
                                        </p:cTn>
                                        <p:tgtEl>
                                          <p:spTgt spid="133"/>
                                        </p:tgtEl>
                                        <p:attrNameLst>
                                          <p:attrName>style.visibility</p:attrName>
                                        </p:attrNameLst>
                                      </p:cBhvr>
                                      <p:to>
                                        <p:strVal val="visible"/>
                                      </p:to>
                                    </p:set>
                                    <p:animEffect transition="in" filter="fade">
                                      <p:cBhvr>
                                        <p:cTn id="13" dur="10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137"/>
        <p:cNvGrpSpPr/>
        <p:nvPr/>
      </p:nvGrpSpPr>
      <p:grpSpPr>
        <a:xfrm>
          <a:off x="0" y="0"/>
          <a:ext cx="0" cy="0"/>
          <a:chOff x="0" y="0"/>
          <a:chExt cx="0" cy="0"/>
        </a:xfrm>
      </p:grpSpPr>
      <p:sp>
        <p:nvSpPr>
          <p:cNvPr id="138" name="Google Shape;138;p16"/>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When is it OK to take someone’s photo?</a:t>
            </a:r>
            <a:endParaRPr/>
          </a:p>
        </p:txBody>
      </p:sp>
      <p:sp>
        <p:nvSpPr>
          <p:cNvPr id="139" name="Google Shape;139;p16"/>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7</a:t>
            </a:fld>
            <a:endParaRPr/>
          </a:p>
        </p:txBody>
      </p:sp>
      <p:sp>
        <p:nvSpPr>
          <p:cNvPr id="140" name="Google Shape;140;p16"/>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Activity 2</a:t>
            </a:r>
            <a:endParaRPr/>
          </a:p>
        </p:txBody>
      </p:sp>
      <p:sp>
        <p:nvSpPr>
          <p:cNvPr id="141" name="Google Shape;141;p16"/>
          <p:cNvSpPr txBox="1">
            <a:spLocks noGrp="1"/>
          </p:cNvSpPr>
          <p:nvPr>
            <p:ph type="body" idx="1"/>
          </p:nvPr>
        </p:nvSpPr>
        <p:spPr>
          <a:xfrm>
            <a:off x="310900" y="1170124"/>
            <a:ext cx="4096500" cy="36591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a:t>Taking photos can be lots of fun, but not everyone wants to be in them.</a:t>
            </a:r>
            <a:endParaRPr/>
          </a:p>
          <a:p>
            <a:pPr marL="0" lvl="0" indent="0" algn="l" rtl="0">
              <a:lnSpc>
                <a:spcPct val="115000"/>
              </a:lnSpc>
              <a:spcBef>
                <a:spcPts val="1000"/>
              </a:spcBef>
              <a:spcAft>
                <a:spcPts val="0"/>
              </a:spcAft>
              <a:buNone/>
            </a:pPr>
            <a:endParaRPr/>
          </a:p>
          <a:p>
            <a:pPr marL="0" lvl="0" indent="0" algn="l" rtl="0">
              <a:lnSpc>
                <a:spcPct val="115000"/>
              </a:lnSpc>
              <a:spcBef>
                <a:spcPts val="1000"/>
              </a:spcBef>
              <a:spcAft>
                <a:spcPts val="0"/>
              </a:spcAft>
              <a:buNone/>
            </a:pPr>
            <a:r>
              <a:rPr lang="en-GB"/>
              <a:t>Before taking anyone’s photo, you should ask them if it’s OK. If they say that it is OK, you can take it.</a:t>
            </a:r>
            <a:endParaRPr/>
          </a:p>
          <a:p>
            <a:pPr marL="0" lvl="0" indent="0" algn="l" rtl="0">
              <a:lnSpc>
                <a:spcPct val="115000"/>
              </a:lnSpc>
              <a:spcBef>
                <a:spcPts val="1000"/>
              </a:spcBef>
              <a:spcAft>
                <a:spcPts val="0"/>
              </a:spcAft>
              <a:buNone/>
            </a:pPr>
            <a:endParaRPr/>
          </a:p>
          <a:p>
            <a:pPr marL="0" lvl="0" indent="0" algn="l" rtl="0">
              <a:lnSpc>
                <a:spcPct val="115000"/>
              </a:lnSpc>
              <a:spcBef>
                <a:spcPts val="1000"/>
              </a:spcBef>
              <a:spcAft>
                <a:spcPts val="0"/>
              </a:spcAft>
              <a:buNone/>
            </a:pPr>
            <a:r>
              <a:rPr lang="en-GB"/>
              <a:t>If they say they don’t want to, find someone else to take a photo of!</a:t>
            </a:r>
            <a:endParaRPr/>
          </a:p>
          <a:p>
            <a:pPr marL="0" lvl="0" indent="0" algn="l" rtl="0">
              <a:lnSpc>
                <a:spcPct val="115000"/>
              </a:lnSpc>
              <a:spcBef>
                <a:spcPts val="1000"/>
              </a:spcBef>
              <a:spcAft>
                <a:spcPts val="0"/>
              </a:spcAft>
              <a:buNone/>
            </a:pPr>
            <a:endParaRPr/>
          </a:p>
          <a:p>
            <a:pPr marL="0" lvl="0" indent="0" algn="l" rtl="0">
              <a:lnSpc>
                <a:spcPct val="115000"/>
              </a:lnSpc>
              <a:spcBef>
                <a:spcPts val="1000"/>
              </a:spcBef>
              <a:spcAft>
                <a:spcPts val="1000"/>
              </a:spcAft>
              <a:buNone/>
            </a:pPr>
            <a:endParaRPr/>
          </a:p>
        </p:txBody>
      </p:sp>
      <p:pic>
        <p:nvPicPr>
          <p:cNvPr id="142" name="Google Shape;142;p16" descr="Balloon, Talk, Language, German, Males, 3D Model"/>
          <p:cNvPicPr preferRelativeResize="0"/>
          <p:nvPr/>
        </p:nvPicPr>
        <p:blipFill>
          <a:blip r:embed="rId3">
            <a:alphaModFix/>
          </a:blip>
          <a:stretch>
            <a:fillRect/>
          </a:stretch>
        </p:blipFill>
        <p:spPr>
          <a:xfrm flipH="1">
            <a:off x="5001700" y="1017700"/>
            <a:ext cx="3820999" cy="3820999"/>
          </a:xfrm>
          <a:prstGeom prst="rect">
            <a:avLst/>
          </a:prstGeom>
          <a:noFill/>
          <a:ln>
            <a:noFill/>
          </a:ln>
        </p:spPr>
      </p:pic>
      <p:sp>
        <p:nvSpPr>
          <p:cNvPr id="143" name="Google Shape;143;p16"/>
          <p:cNvSpPr txBox="1"/>
          <p:nvPr/>
        </p:nvSpPr>
        <p:spPr>
          <a:xfrm>
            <a:off x="304800" y="304800"/>
            <a:ext cx="3000000" cy="300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147"/>
        <p:cNvGrpSpPr/>
        <p:nvPr/>
      </p:nvGrpSpPr>
      <p:grpSpPr>
        <a:xfrm>
          <a:off x="0" y="0"/>
          <a:ext cx="0" cy="0"/>
          <a:chOff x="0" y="0"/>
          <a:chExt cx="0" cy="0"/>
        </a:xfrm>
      </p:grpSpPr>
      <p:sp>
        <p:nvSpPr>
          <p:cNvPr id="148" name="Google Shape;148;p17"/>
          <p:cNvSpPr txBox="1">
            <a:spLocks noGrp="1"/>
          </p:cNvSpPr>
          <p:nvPr>
            <p:ph type="title"/>
          </p:nvPr>
        </p:nvSpPr>
        <p:spPr>
          <a:xfrm>
            <a:off x="310900" y="319600"/>
            <a:ext cx="8521200" cy="708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sz="2400">
                <a:latin typeface="Quicksand Light"/>
                <a:ea typeface="Quicksand Light"/>
                <a:cs typeface="Quicksand Light"/>
                <a:sym typeface="Quicksand Light"/>
              </a:rPr>
              <a:t>Photography bingo</a:t>
            </a:r>
            <a:endParaRPr sz="2400">
              <a:latin typeface="Quicksand Light"/>
              <a:ea typeface="Quicksand Light"/>
              <a:cs typeface="Quicksand Light"/>
              <a:sym typeface="Quicksand Light"/>
            </a:endParaRPr>
          </a:p>
        </p:txBody>
      </p:sp>
      <p:sp>
        <p:nvSpPr>
          <p:cNvPr id="149" name="Google Shape;149;p17"/>
          <p:cNvSpPr txBox="1">
            <a:spLocks noGrp="1"/>
          </p:cNvSpPr>
          <p:nvPr>
            <p:ph type="body" idx="1"/>
          </p:nvPr>
        </p:nvSpPr>
        <p:spPr>
          <a:xfrm>
            <a:off x="310900" y="1017725"/>
            <a:ext cx="8521200" cy="38115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 </a:t>
            </a:r>
            <a:endParaRPr/>
          </a:p>
        </p:txBody>
      </p:sp>
      <p:sp>
        <p:nvSpPr>
          <p:cNvPr id="150" name="Google Shape;150;p17"/>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8</a:t>
            </a:fld>
            <a:endParaRPr/>
          </a:p>
        </p:txBody>
      </p:sp>
      <p:sp>
        <p:nvSpPr>
          <p:cNvPr id="151" name="Google Shape;151;p17"/>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Activity 2</a:t>
            </a:r>
            <a:endParaRPr/>
          </a:p>
        </p:txBody>
      </p:sp>
      <p:graphicFrame>
        <p:nvGraphicFramePr>
          <p:cNvPr id="152" name="Google Shape;152;p17"/>
          <p:cNvGraphicFramePr/>
          <p:nvPr/>
        </p:nvGraphicFramePr>
        <p:xfrm>
          <a:off x="952000" y="1432200"/>
          <a:ext cx="3000000" cy="3000000"/>
        </p:xfrm>
        <a:graphic>
          <a:graphicData uri="http://schemas.openxmlformats.org/drawingml/2006/table">
            <a:tbl>
              <a:tblPr>
                <a:noFill/>
                <a:tableStyleId>{F00BDFE3-50A6-4C93-BFD5-31022A171CD1}</a:tableStyleId>
              </a:tblPr>
              <a:tblGrid>
                <a:gridCol w="2413000">
                  <a:extLst>
                    <a:ext uri="{9D8B030D-6E8A-4147-A177-3AD203B41FA5}">
                      <a16:colId xmlns:a16="http://schemas.microsoft.com/office/drawing/2014/main" val="20000"/>
                    </a:ext>
                  </a:extLst>
                </a:gridCol>
                <a:gridCol w="2413000">
                  <a:extLst>
                    <a:ext uri="{9D8B030D-6E8A-4147-A177-3AD203B41FA5}">
                      <a16:colId xmlns:a16="http://schemas.microsoft.com/office/drawing/2014/main" val="20001"/>
                    </a:ext>
                  </a:extLst>
                </a:gridCol>
                <a:gridCol w="2413000">
                  <a:extLst>
                    <a:ext uri="{9D8B030D-6E8A-4147-A177-3AD203B41FA5}">
                      <a16:colId xmlns:a16="http://schemas.microsoft.com/office/drawing/2014/main" val="20002"/>
                    </a:ext>
                  </a:extLst>
                </a:gridCol>
              </a:tblGrid>
              <a:tr h="1491275">
                <a:tc>
                  <a:txBody>
                    <a:bodyPr/>
                    <a:lstStyle/>
                    <a:p>
                      <a:pPr marL="0" lvl="0" indent="0" algn="ctr" rtl="0">
                        <a:spcBef>
                          <a:spcPts val="0"/>
                        </a:spcBef>
                        <a:spcAft>
                          <a:spcPts val="0"/>
                        </a:spcAft>
                        <a:buNone/>
                      </a:pPr>
                      <a:r>
                        <a:rPr lang="en-GB" sz="1800">
                          <a:solidFill>
                            <a:schemeClr val="dk1"/>
                          </a:solidFill>
                          <a:latin typeface="Quicksand"/>
                          <a:ea typeface="Quicksand"/>
                          <a:cs typeface="Quicksand"/>
                          <a:sym typeface="Quicksand"/>
                        </a:rPr>
                        <a:t>A building</a:t>
                      </a:r>
                      <a:endParaRPr sz="1800">
                        <a:solidFill>
                          <a:schemeClr val="dk1"/>
                        </a:solidFill>
                        <a:latin typeface="Quicksand"/>
                        <a:ea typeface="Quicksand"/>
                        <a:cs typeface="Quicksand"/>
                        <a:sym typeface="Quicksand"/>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800">
                          <a:solidFill>
                            <a:schemeClr val="dk1"/>
                          </a:solidFill>
                          <a:latin typeface="Quicksand"/>
                          <a:ea typeface="Quicksand"/>
                          <a:cs typeface="Quicksand"/>
                          <a:sym typeface="Quicksand"/>
                        </a:rPr>
                        <a:t>A person</a:t>
                      </a:r>
                      <a:endParaRPr sz="1800">
                        <a:solidFill>
                          <a:schemeClr val="dk1"/>
                        </a:solidFill>
                        <a:latin typeface="Quicksand"/>
                        <a:ea typeface="Quicksand"/>
                        <a:cs typeface="Quicksand"/>
                        <a:sym typeface="Quicksand"/>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800">
                          <a:solidFill>
                            <a:schemeClr val="dk1"/>
                          </a:solidFill>
                          <a:latin typeface="Quicksand"/>
                          <a:ea typeface="Quicksand"/>
                          <a:cs typeface="Quicksand"/>
                          <a:sym typeface="Quicksand"/>
                        </a:rPr>
                        <a:t>A close-up of an object</a:t>
                      </a:r>
                      <a:endParaRPr sz="1800">
                        <a:solidFill>
                          <a:schemeClr val="dk1"/>
                        </a:solidFill>
                        <a:latin typeface="Quicksand"/>
                        <a:ea typeface="Quicksand"/>
                        <a:cs typeface="Quicksand"/>
                        <a:sym typeface="Quicksand"/>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1491275">
                <a:tc>
                  <a:txBody>
                    <a:bodyPr/>
                    <a:lstStyle/>
                    <a:p>
                      <a:pPr marL="0" lvl="0" indent="0" algn="ctr" rtl="0">
                        <a:spcBef>
                          <a:spcPts val="0"/>
                        </a:spcBef>
                        <a:spcAft>
                          <a:spcPts val="0"/>
                        </a:spcAft>
                        <a:buNone/>
                      </a:pPr>
                      <a:r>
                        <a:rPr lang="en-GB" sz="1800">
                          <a:solidFill>
                            <a:schemeClr val="dk1"/>
                          </a:solidFill>
                          <a:latin typeface="Quicksand"/>
                          <a:ea typeface="Quicksand"/>
                          <a:cs typeface="Quicksand"/>
                          <a:sym typeface="Quicksand"/>
                        </a:rPr>
                        <a:t>An action shot</a:t>
                      </a:r>
                      <a:endParaRPr sz="1800">
                        <a:solidFill>
                          <a:schemeClr val="dk1"/>
                        </a:solidFill>
                        <a:latin typeface="Quicksand"/>
                        <a:ea typeface="Quicksand"/>
                        <a:cs typeface="Quicksand"/>
                        <a:sym typeface="Quicksand"/>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800">
                          <a:solidFill>
                            <a:schemeClr val="dk1"/>
                          </a:solidFill>
                          <a:latin typeface="Quicksand"/>
                          <a:ea typeface="Quicksand"/>
                          <a:cs typeface="Quicksand"/>
                          <a:sym typeface="Quicksand"/>
                        </a:rPr>
                        <a:t>A selfie</a:t>
                      </a:r>
                      <a:endParaRPr sz="1800">
                        <a:solidFill>
                          <a:schemeClr val="dk1"/>
                        </a:solidFill>
                        <a:latin typeface="Quicksand"/>
                        <a:ea typeface="Quicksand"/>
                        <a:cs typeface="Quicksand"/>
                        <a:sym typeface="Quicksand"/>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800">
                          <a:solidFill>
                            <a:schemeClr val="dk1"/>
                          </a:solidFill>
                          <a:latin typeface="Quicksand"/>
                          <a:ea typeface="Quicksand"/>
                          <a:cs typeface="Quicksand"/>
                          <a:sym typeface="Quicksand"/>
                        </a:rPr>
                        <a:t>Something in the distance</a:t>
                      </a:r>
                      <a:endParaRPr sz="1800">
                        <a:solidFill>
                          <a:schemeClr val="dk1"/>
                        </a:solidFill>
                        <a:latin typeface="Quicksand"/>
                        <a:ea typeface="Quicksand"/>
                        <a:cs typeface="Quicksand"/>
                        <a:sym typeface="Quicksand"/>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156"/>
        <p:cNvGrpSpPr/>
        <p:nvPr/>
      </p:nvGrpSpPr>
      <p:grpSpPr>
        <a:xfrm>
          <a:off x="0" y="0"/>
          <a:ext cx="0" cy="0"/>
          <a:chOff x="0" y="0"/>
          <a:chExt cx="0" cy="0"/>
        </a:xfrm>
      </p:grpSpPr>
      <p:sp>
        <p:nvSpPr>
          <p:cNvPr id="157" name="Google Shape;157;p18"/>
          <p:cNvSpPr txBox="1">
            <a:spLocks noGrp="1"/>
          </p:cNvSpPr>
          <p:nvPr>
            <p:ph type="body" idx="1"/>
          </p:nvPr>
        </p:nvSpPr>
        <p:spPr>
          <a:xfrm>
            <a:off x="310900" y="1170125"/>
            <a:ext cx="6279600" cy="3659100"/>
          </a:xfrm>
          <a:prstGeom prst="rect">
            <a:avLst/>
          </a:prstGeom>
        </p:spPr>
        <p:txBody>
          <a:bodyPr spcFirstLastPara="1" wrap="square" lIns="91425" tIns="91425" rIns="91425" bIns="91425" anchor="t" anchorCtr="0">
            <a:noAutofit/>
          </a:bodyPr>
          <a:lstStyle/>
          <a:p>
            <a:pPr marL="457200" lvl="0" indent="-342900" algn="l" rtl="0">
              <a:lnSpc>
                <a:spcPct val="200000"/>
              </a:lnSpc>
              <a:spcBef>
                <a:spcPts val="0"/>
              </a:spcBef>
              <a:spcAft>
                <a:spcPts val="0"/>
              </a:spcAft>
              <a:buSzPts val="1800"/>
              <a:buAutoNum type="arabicPeriod"/>
            </a:pPr>
            <a:r>
              <a:rPr lang="en-GB"/>
              <a:t>Hold the device firmly with both hands.</a:t>
            </a:r>
            <a:endParaRPr/>
          </a:p>
          <a:p>
            <a:pPr marL="457200" lvl="0" indent="-342900" algn="l" rtl="0">
              <a:lnSpc>
                <a:spcPct val="200000"/>
              </a:lnSpc>
              <a:spcBef>
                <a:spcPts val="1000"/>
              </a:spcBef>
              <a:spcAft>
                <a:spcPts val="0"/>
              </a:spcAft>
              <a:buSzPts val="1800"/>
              <a:buAutoNum type="arabicPeriod"/>
            </a:pPr>
            <a:r>
              <a:rPr lang="en-GB"/>
              <a:t>Point the camera lens at the subject.</a:t>
            </a:r>
            <a:endParaRPr/>
          </a:p>
          <a:p>
            <a:pPr marL="457200" lvl="0" indent="-342900" algn="l" rtl="0">
              <a:lnSpc>
                <a:spcPct val="200000"/>
              </a:lnSpc>
              <a:spcBef>
                <a:spcPts val="1000"/>
              </a:spcBef>
              <a:spcAft>
                <a:spcPts val="0"/>
              </a:spcAft>
              <a:buSzPts val="1800"/>
              <a:buAutoNum type="arabicPeriod"/>
            </a:pPr>
            <a:r>
              <a:rPr lang="en-GB"/>
              <a:t>Look into the viewing window or screen.</a:t>
            </a:r>
            <a:endParaRPr/>
          </a:p>
          <a:p>
            <a:pPr marL="457200" lvl="0" indent="-342900" algn="l" rtl="0">
              <a:lnSpc>
                <a:spcPct val="200000"/>
              </a:lnSpc>
              <a:spcBef>
                <a:spcPts val="1000"/>
              </a:spcBef>
              <a:spcAft>
                <a:spcPts val="0"/>
              </a:spcAft>
              <a:buSzPts val="1800"/>
              <a:buAutoNum type="arabicPeriod"/>
            </a:pPr>
            <a:r>
              <a:rPr lang="en-GB"/>
              <a:t>Move the device until you see everything clearly. </a:t>
            </a:r>
            <a:endParaRPr/>
          </a:p>
          <a:p>
            <a:pPr marL="457200" lvl="0" indent="-342900" algn="l" rtl="0">
              <a:lnSpc>
                <a:spcPct val="200000"/>
              </a:lnSpc>
              <a:spcBef>
                <a:spcPts val="1000"/>
              </a:spcBef>
              <a:spcAft>
                <a:spcPts val="0"/>
              </a:spcAft>
              <a:buSzPts val="1800"/>
              <a:buAutoNum type="arabicPeriod"/>
            </a:pPr>
            <a:r>
              <a:rPr lang="en-GB"/>
              <a:t>Press the capture button. </a:t>
            </a:r>
            <a:endParaRPr/>
          </a:p>
          <a:p>
            <a:pPr marL="0" lvl="0" indent="0" algn="l" rtl="0">
              <a:spcBef>
                <a:spcPts val="1000"/>
              </a:spcBef>
              <a:spcAft>
                <a:spcPts val="1600"/>
              </a:spcAft>
              <a:buNone/>
            </a:pPr>
            <a:endParaRPr/>
          </a:p>
        </p:txBody>
      </p:sp>
      <p:sp>
        <p:nvSpPr>
          <p:cNvPr id="158" name="Google Shape;158;p18"/>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How do you take a good photograph?</a:t>
            </a:r>
            <a:endParaRPr/>
          </a:p>
        </p:txBody>
      </p:sp>
      <p:sp>
        <p:nvSpPr>
          <p:cNvPr id="159" name="Google Shape;159;p18"/>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9</a:t>
            </a:fld>
            <a:endParaRPr/>
          </a:p>
        </p:txBody>
      </p:sp>
      <p:sp>
        <p:nvSpPr>
          <p:cNvPr id="160" name="Google Shape;160;p18"/>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Activity 2</a:t>
            </a:r>
            <a:endParaRPr/>
          </a:p>
        </p:txBody>
      </p:sp>
      <p:pic>
        <p:nvPicPr>
          <p:cNvPr id="161" name="Google Shape;161;p18"/>
          <p:cNvPicPr preferRelativeResize="0"/>
          <p:nvPr/>
        </p:nvPicPr>
        <p:blipFill rotWithShape="1">
          <a:blip r:embed="rId3">
            <a:alphaModFix/>
          </a:blip>
          <a:srcRect l="45997" t="10228" r="6098" b="53844"/>
          <a:stretch/>
        </p:blipFill>
        <p:spPr>
          <a:xfrm>
            <a:off x="6618749" y="1138350"/>
            <a:ext cx="747776" cy="560826"/>
          </a:xfrm>
          <a:prstGeom prst="rect">
            <a:avLst/>
          </a:prstGeom>
          <a:noFill/>
          <a:ln>
            <a:noFill/>
          </a:ln>
        </p:spPr>
      </p:pic>
      <p:pic>
        <p:nvPicPr>
          <p:cNvPr id="162" name="Google Shape;162;p18"/>
          <p:cNvPicPr preferRelativeResize="0"/>
          <p:nvPr/>
        </p:nvPicPr>
        <p:blipFill>
          <a:blip r:embed="rId4">
            <a:alphaModFix/>
          </a:blip>
          <a:stretch>
            <a:fillRect/>
          </a:stretch>
        </p:blipFill>
        <p:spPr>
          <a:xfrm>
            <a:off x="6618750" y="1795971"/>
            <a:ext cx="747787" cy="560849"/>
          </a:xfrm>
          <a:prstGeom prst="rect">
            <a:avLst/>
          </a:prstGeom>
          <a:noFill/>
          <a:ln>
            <a:noFill/>
          </a:ln>
        </p:spPr>
      </p:pic>
      <p:pic>
        <p:nvPicPr>
          <p:cNvPr id="163" name="Google Shape;163;p18"/>
          <p:cNvPicPr preferRelativeResize="0"/>
          <p:nvPr/>
        </p:nvPicPr>
        <p:blipFill>
          <a:blip r:embed="rId5">
            <a:alphaModFix/>
          </a:blip>
          <a:stretch>
            <a:fillRect/>
          </a:stretch>
        </p:blipFill>
        <p:spPr>
          <a:xfrm>
            <a:off x="6618750" y="2453625"/>
            <a:ext cx="747776" cy="690592"/>
          </a:xfrm>
          <a:prstGeom prst="rect">
            <a:avLst/>
          </a:prstGeom>
          <a:noFill/>
          <a:ln>
            <a:noFill/>
          </a:ln>
        </p:spPr>
      </p:pic>
      <p:pic>
        <p:nvPicPr>
          <p:cNvPr id="164" name="Google Shape;164;p18"/>
          <p:cNvPicPr preferRelativeResize="0"/>
          <p:nvPr/>
        </p:nvPicPr>
        <p:blipFill rotWithShape="1">
          <a:blip r:embed="rId6">
            <a:alphaModFix/>
          </a:blip>
          <a:srcRect l="10674" r="16909"/>
          <a:stretch/>
        </p:blipFill>
        <p:spPr>
          <a:xfrm>
            <a:off x="6688003" y="3241025"/>
            <a:ext cx="609264" cy="560826"/>
          </a:xfrm>
          <a:prstGeom prst="rect">
            <a:avLst/>
          </a:prstGeom>
          <a:noFill/>
          <a:ln>
            <a:noFill/>
          </a:ln>
        </p:spPr>
      </p:pic>
      <p:pic>
        <p:nvPicPr>
          <p:cNvPr id="165" name="Google Shape;165;p18"/>
          <p:cNvPicPr preferRelativeResize="0"/>
          <p:nvPr/>
        </p:nvPicPr>
        <p:blipFill rotWithShape="1">
          <a:blip r:embed="rId7">
            <a:alphaModFix/>
          </a:blip>
          <a:srcRect l="-2764" t="4842" r="71523" b="51336"/>
          <a:stretch/>
        </p:blipFill>
        <p:spPr>
          <a:xfrm>
            <a:off x="6662525" y="3898651"/>
            <a:ext cx="660218" cy="69059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7"/>
                                        </p:tgtEl>
                                        <p:attrNameLst>
                                          <p:attrName>style.visibility</p:attrName>
                                        </p:attrNameLst>
                                      </p:cBhvr>
                                      <p:to>
                                        <p:strVal val="visible"/>
                                      </p:to>
                                    </p:set>
                                    <p:animEffect transition="in" filter="fade">
                                      <p:cBhvr>
                                        <p:cTn id="7" dur="1000"/>
                                        <p:tgtEl>
                                          <p:spTgt spid="15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1"/>
                                        </p:tgtEl>
                                        <p:attrNameLst>
                                          <p:attrName>style.visibility</p:attrName>
                                        </p:attrNameLst>
                                      </p:cBhvr>
                                      <p:to>
                                        <p:strVal val="visible"/>
                                      </p:to>
                                    </p:set>
                                    <p:animEffect transition="in" filter="fade">
                                      <p:cBhvr>
                                        <p:cTn id="12" dur="1000"/>
                                        <p:tgtEl>
                                          <p:spTgt spid="16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2"/>
                                        </p:tgtEl>
                                        <p:attrNameLst>
                                          <p:attrName>style.visibility</p:attrName>
                                        </p:attrNameLst>
                                      </p:cBhvr>
                                      <p:to>
                                        <p:strVal val="visible"/>
                                      </p:to>
                                    </p:set>
                                    <p:animEffect transition="in" filter="fade">
                                      <p:cBhvr>
                                        <p:cTn id="17" dur="1000"/>
                                        <p:tgtEl>
                                          <p:spTgt spid="16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3"/>
                                        </p:tgtEl>
                                        <p:attrNameLst>
                                          <p:attrName>style.visibility</p:attrName>
                                        </p:attrNameLst>
                                      </p:cBhvr>
                                      <p:to>
                                        <p:strVal val="visible"/>
                                      </p:to>
                                    </p:set>
                                    <p:animEffect transition="in" filter="fade">
                                      <p:cBhvr>
                                        <p:cTn id="22" dur="1000"/>
                                        <p:tgtEl>
                                          <p:spTgt spid="16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64"/>
                                        </p:tgtEl>
                                        <p:attrNameLst>
                                          <p:attrName>style.visibility</p:attrName>
                                        </p:attrNameLst>
                                      </p:cBhvr>
                                      <p:to>
                                        <p:strVal val="visible"/>
                                      </p:to>
                                    </p:set>
                                    <p:animEffect transition="in" filter="fade">
                                      <p:cBhvr>
                                        <p:cTn id="27" dur="1000"/>
                                        <p:tgtEl>
                                          <p:spTgt spid="16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5"/>
                                        </p:tgtEl>
                                        <p:attrNameLst>
                                          <p:attrName>style.visibility</p:attrName>
                                        </p:attrNameLst>
                                      </p:cBhvr>
                                      <p:to>
                                        <p:strVal val="visible"/>
                                      </p:to>
                                    </p:set>
                                    <p:animEffect transition="in" filter="fade">
                                      <p:cBhvr>
                                        <p:cTn id="32" dur="10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69"/>
        <p:cNvGrpSpPr/>
        <p:nvPr/>
      </p:nvGrpSpPr>
      <p:grpSpPr>
        <a:xfrm>
          <a:off x="0" y="0"/>
          <a:ext cx="0" cy="0"/>
          <a:chOff x="0" y="0"/>
          <a:chExt cx="0" cy="0"/>
        </a:xfrm>
      </p:grpSpPr>
      <p:sp>
        <p:nvSpPr>
          <p:cNvPr id="170" name="Google Shape;170;p19"/>
          <p:cNvSpPr txBox="1">
            <a:spLocks noGrp="1"/>
          </p:cNvSpPr>
          <p:nvPr>
            <p:ph type="body" idx="2"/>
          </p:nvPr>
        </p:nvSpPr>
        <p:spPr>
          <a:xfrm>
            <a:off x="4736600" y="1170100"/>
            <a:ext cx="4096500" cy="3659100"/>
          </a:xfrm>
          <a:prstGeom prst="rect">
            <a:avLst/>
          </a:prstGeom>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endParaRPr/>
          </a:p>
          <a:p>
            <a:pPr marL="0" lvl="0" indent="0" algn="l" rtl="0">
              <a:spcBef>
                <a:spcPts val="1600"/>
              </a:spcBef>
              <a:spcAft>
                <a:spcPts val="1600"/>
              </a:spcAft>
              <a:buNone/>
            </a:pPr>
            <a:endParaRPr/>
          </a:p>
        </p:txBody>
      </p:sp>
      <p:sp>
        <p:nvSpPr>
          <p:cNvPr id="171" name="Google Shape;171;p19"/>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GB"/>
              <a:t>Photos showcase</a:t>
            </a:r>
            <a:endParaRPr/>
          </a:p>
        </p:txBody>
      </p:sp>
      <p:sp>
        <p:nvSpPr>
          <p:cNvPr id="172" name="Google Shape;172;p19"/>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10</a:t>
            </a:fld>
            <a:endParaRPr/>
          </a:p>
        </p:txBody>
      </p:sp>
      <p:sp>
        <p:nvSpPr>
          <p:cNvPr id="173" name="Google Shape;173;p19"/>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Plenary</a:t>
            </a:r>
            <a:endParaRPr/>
          </a:p>
        </p:txBody>
      </p:sp>
      <p:sp>
        <p:nvSpPr>
          <p:cNvPr id="174" name="Google Shape;174;p19"/>
          <p:cNvSpPr txBox="1">
            <a:spLocks noGrp="1"/>
          </p:cNvSpPr>
          <p:nvPr>
            <p:ph type="body" idx="1"/>
          </p:nvPr>
        </p:nvSpPr>
        <p:spPr>
          <a:xfrm>
            <a:off x="310900" y="1170124"/>
            <a:ext cx="4096500" cy="36591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a:t>Show your partner the best photo that you took with the camera.</a:t>
            </a:r>
            <a:endParaRPr/>
          </a:p>
          <a:p>
            <a:pPr marL="0" lvl="0" indent="0" algn="l" rtl="0">
              <a:lnSpc>
                <a:spcPct val="100000"/>
              </a:lnSpc>
              <a:spcBef>
                <a:spcPts val="1600"/>
              </a:spcBef>
              <a:spcAft>
                <a:spcPts val="0"/>
              </a:spcAft>
              <a:buNone/>
            </a:pPr>
            <a:endParaRPr/>
          </a:p>
          <a:p>
            <a:pPr marL="0" lvl="0" indent="0" algn="l" rtl="0">
              <a:lnSpc>
                <a:spcPct val="100000"/>
              </a:lnSpc>
              <a:spcBef>
                <a:spcPts val="1600"/>
              </a:spcBef>
              <a:spcAft>
                <a:spcPts val="0"/>
              </a:spcAft>
              <a:buNone/>
            </a:pPr>
            <a:r>
              <a:rPr lang="en-GB"/>
              <a:t>Explain:</a:t>
            </a:r>
            <a:endParaRPr/>
          </a:p>
          <a:p>
            <a:pPr marL="457200" lvl="0" indent="-342900" algn="l" rtl="0">
              <a:lnSpc>
                <a:spcPct val="100000"/>
              </a:lnSpc>
              <a:spcBef>
                <a:spcPts val="1600"/>
              </a:spcBef>
              <a:spcAft>
                <a:spcPts val="0"/>
              </a:spcAft>
              <a:buSzPts val="1800"/>
              <a:buChar char="●"/>
            </a:pPr>
            <a:r>
              <a:rPr lang="en-GB"/>
              <a:t>Why do you like this one?</a:t>
            </a:r>
            <a:endParaRPr/>
          </a:p>
          <a:p>
            <a:pPr marL="457200" lvl="0" indent="-342900" algn="l" rtl="0">
              <a:lnSpc>
                <a:spcPct val="100000"/>
              </a:lnSpc>
              <a:spcBef>
                <a:spcPts val="1000"/>
              </a:spcBef>
              <a:spcAft>
                <a:spcPts val="1000"/>
              </a:spcAft>
              <a:buSzPts val="1800"/>
              <a:buChar char="●"/>
            </a:pPr>
            <a:r>
              <a:rPr lang="en-GB"/>
              <a:t>What did you have to do to take it?</a:t>
            </a:r>
            <a:endParaRPr/>
          </a:p>
        </p:txBody>
      </p:sp>
      <p:pic>
        <p:nvPicPr>
          <p:cNvPr id="175" name="Google Shape;175;p19"/>
          <p:cNvPicPr preferRelativeResize="0"/>
          <p:nvPr/>
        </p:nvPicPr>
        <p:blipFill>
          <a:blip r:embed="rId3">
            <a:alphaModFix/>
          </a:blip>
          <a:stretch>
            <a:fillRect/>
          </a:stretch>
        </p:blipFill>
        <p:spPr>
          <a:xfrm>
            <a:off x="6721425" y="1528775"/>
            <a:ext cx="1580575" cy="1125331"/>
          </a:xfrm>
          <a:prstGeom prst="rect">
            <a:avLst/>
          </a:prstGeom>
          <a:noFill/>
          <a:ln>
            <a:noFill/>
          </a:ln>
        </p:spPr>
      </p:pic>
      <p:pic>
        <p:nvPicPr>
          <p:cNvPr id="176" name="Google Shape;176;p19"/>
          <p:cNvPicPr preferRelativeResize="0"/>
          <p:nvPr/>
        </p:nvPicPr>
        <p:blipFill>
          <a:blip r:embed="rId4">
            <a:alphaModFix/>
          </a:blip>
          <a:stretch>
            <a:fillRect/>
          </a:stretch>
        </p:blipFill>
        <p:spPr>
          <a:xfrm>
            <a:off x="5267700" y="1256076"/>
            <a:ext cx="1031875" cy="1398025"/>
          </a:xfrm>
          <a:prstGeom prst="rect">
            <a:avLst/>
          </a:prstGeom>
          <a:noFill/>
          <a:ln>
            <a:noFill/>
          </a:ln>
        </p:spPr>
      </p:pic>
      <p:pic>
        <p:nvPicPr>
          <p:cNvPr id="177" name="Google Shape;177;p19"/>
          <p:cNvPicPr preferRelativeResize="0"/>
          <p:nvPr/>
        </p:nvPicPr>
        <p:blipFill>
          <a:blip r:embed="rId5">
            <a:alphaModFix/>
          </a:blip>
          <a:stretch>
            <a:fillRect/>
          </a:stretch>
        </p:blipFill>
        <p:spPr>
          <a:xfrm>
            <a:off x="5472550" y="3186293"/>
            <a:ext cx="1387101" cy="70113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Shape 181"/>
        <p:cNvGrpSpPr/>
        <p:nvPr/>
      </p:nvGrpSpPr>
      <p:grpSpPr>
        <a:xfrm>
          <a:off x="0" y="0"/>
          <a:ext cx="0" cy="0"/>
          <a:chOff x="0" y="0"/>
          <a:chExt cx="0" cy="0"/>
        </a:xfrm>
      </p:grpSpPr>
      <p:sp>
        <p:nvSpPr>
          <p:cNvPr id="182" name="Google Shape;182;p20"/>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11</a:t>
            </a:fld>
            <a:endParaRPr/>
          </a:p>
        </p:txBody>
      </p:sp>
      <p:sp>
        <p:nvSpPr>
          <p:cNvPr id="183" name="Google Shape;183;p20"/>
          <p:cNvSpPr txBox="1">
            <a:spLocks noGrp="1"/>
          </p:cNvSpPr>
          <p:nvPr>
            <p:ph type="subTitle" idx="2"/>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Assessment</a:t>
            </a:r>
            <a:endParaRPr/>
          </a:p>
        </p:txBody>
      </p:sp>
      <p:sp>
        <p:nvSpPr>
          <p:cNvPr id="184" name="Google Shape;184;p20"/>
          <p:cNvSpPr txBox="1"/>
          <p:nvPr/>
        </p:nvSpPr>
        <p:spPr>
          <a:xfrm>
            <a:off x="310900" y="1170124"/>
            <a:ext cx="4096500" cy="3659100"/>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Clr>
                <a:schemeClr val="dk1"/>
              </a:buClr>
              <a:buSzPts val="1800"/>
              <a:buFont typeface="Quicksand"/>
              <a:buChar char="●"/>
            </a:pPr>
            <a:r>
              <a:rPr lang="en-GB" sz="1800">
                <a:solidFill>
                  <a:schemeClr val="dk1"/>
                </a:solidFill>
                <a:latin typeface="Quicksand"/>
                <a:ea typeface="Quicksand"/>
                <a:cs typeface="Quicksand"/>
                <a:sym typeface="Quicksand"/>
              </a:rPr>
              <a:t>I can recognise what devices can be used to take photographs</a:t>
            </a:r>
            <a:endParaRPr sz="1800">
              <a:solidFill>
                <a:schemeClr val="dk1"/>
              </a:solidFill>
              <a:latin typeface="Quicksand"/>
              <a:ea typeface="Quicksand"/>
              <a:cs typeface="Quicksand"/>
              <a:sym typeface="Quicksand"/>
            </a:endParaRPr>
          </a:p>
          <a:p>
            <a:pPr marL="457200" lvl="0" indent="-342900" algn="l" rtl="0">
              <a:lnSpc>
                <a:spcPct val="115000"/>
              </a:lnSpc>
              <a:spcBef>
                <a:spcPts val="1000"/>
              </a:spcBef>
              <a:spcAft>
                <a:spcPts val="0"/>
              </a:spcAft>
              <a:buClr>
                <a:schemeClr val="dk1"/>
              </a:buClr>
              <a:buSzPts val="1800"/>
              <a:buFont typeface="Quicksand"/>
              <a:buChar char="●"/>
            </a:pPr>
            <a:r>
              <a:rPr lang="en-GB" sz="1800">
                <a:solidFill>
                  <a:schemeClr val="dk1"/>
                </a:solidFill>
                <a:latin typeface="Quicksand"/>
                <a:ea typeface="Quicksand"/>
                <a:cs typeface="Quicksand"/>
                <a:sym typeface="Quicksand"/>
              </a:rPr>
              <a:t>I can talk about how to take a photograph</a:t>
            </a:r>
            <a:endParaRPr sz="1800">
              <a:solidFill>
                <a:schemeClr val="dk1"/>
              </a:solidFill>
              <a:latin typeface="Quicksand"/>
              <a:ea typeface="Quicksand"/>
              <a:cs typeface="Quicksand"/>
              <a:sym typeface="Quicksand"/>
            </a:endParaRPr>
          </a:p>
          <a:p>
            <a:pPr marL="457200" lvl="0" indent="-342900" algn="l" rtl="0">
              <a:lnSpc>
                <a:spcPct val="115000"/>
              </a:lnSpc>
              <a:spcBef>
                <a:spcPts val="1000"/>
              </a:spcBef>
              <a:spcAft>
                <a:spcPts val="1000"/>
              </a:spcAft>
              <a:buClr>
                <a:schemeClr val="dk1"/>
              </a:buClr>
              <a:buSzPts val="1800"/>
              <a:buFont typeface="Quicksand"/>
              <a:buChar char="●"/>
            </a:pPr>
            <a:r>
              <a:rPr lang="en-GB" sz="1800">
                <a:solidFill>
                  <a:schemeClr val="dk1"/>
                </a:solidFill>
                <a:latin typeface="Quicksand"/>
                <a:ea typeface="Quicksand"/>
                <a:cs typeface="Quicksand"/>
                <a:sym typeface="Quicksand"/>
              </a:rPr>
              <a:t>I can explain what I did to capture a digital photo</a:t>
            </a:r>
            <a:endParaRPr sz="1800">
              <a:solidFill>
                <a:srgbClr val="5B5BA5"/>
              </a:solidFill>
              <a:latin typeface="Quicksand"/>
              <a:ea typeface="Quicksand"/>
              <a:cs typeface="Quicksand"/>
              <a:sym typeface="Quicksand"/>
            </a:endParaRPr>
          </a:p>
        </p:txBody>
      </p:sp>
      <p:sp>
        <p:nvSpPr>
          <p:cNvPr id="185" name="Google Shape;185;p20"/>
          <p:cNvSpPr txBox="1"/>
          <p:nvPr/>
        </p:nvSpPr>
        <p:spPr>
          <a:xfrm>
            <a:off x="310900" y="319600"/>
            <a:ext cx="8521200" cy="698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2400" b="1">
                <a:solidFill>
                  <a:srgbClr val="5B5BA5"/>
                </a:solidFill>
                <a:latin typeface="Quicksand"/>
                <a:ea typeface="Quicksand"/>
                <a:cs typeface="Quicksand"/>
                <a:sym typeface="Quicksand"/>
              </a:rPr>
              <a:t>How confident are you? (1–3)</a:t>
            </a:r>
            <a:endParaRPr sz="2400" b="1">
              <a:solidFill>
                <a:srgbClr val="5B5BA5"/>
              </a:solidFill>
              <a:latin typeface="Quicksand"/>
              <a:ea typeface="Quicksand"/>
              <a:cs typeface="Quicksand"/>
              <a:sym typeface="Quicksand"/>
            </a:endParaRPr>
          </a:p>
        </p:txBody>
      </p:sp>
      <p:sp>
        <p:nvSpPr>
          <p:cNvPr id="186" name="Google Shape;186;p20"/>
          <p:cNvSpPr txBox="1"/>
          <p:nvPr/>
        </p:nvSpPr>
        <p:spPr>
          <a:xfrm>
            <a:off x="6185600" y="1292600"/>
            <a:ext cx="1904100" cy="47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500" b="1">
                <a:solidFill>
                  <a:srgbClr val="5B5BA5"/>
                </a:solidFill>
                <a:latin typeface="Quicksand"/>
                <a:ea typeface="Quicksand"/>
                <a:cs typeface="Quicksand"/>
                <a:sym typeface="Quicksand"/>
              </a:rPr>
              <a:t>3 – Very confident</a:t>
            </a:r>
            <a:endParaRPr sz="1500" b="1">
              <a:solidFill>
                <a:srgbClr val="5B5BA5"/>
              </a:solidFill>
              <a:latin typeface="Quicksand"/>
              <a:ea typeface="Quicksand"/>
              <a:cs typeface="Quicksand"/>
              <a:sym typeface="Quicksand"/>
            </a:endParaRPr>
          </a:p>
        </p:txBody>
      </p:sp>
      <p:sp>
        <p:nvSpPr>
          <p:cNvPr id="187" name="Google Shape;187;p20"/>
          <p:cNvSpPr txBox="1"/>
          <p:nvPr/>
        </p:nvSpPr>
        <p:spPr>
          <a:xfrm>
            <a:off x="6185600" y="3414350"/>
            <a:ext cx="1981500" cy="47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500" b="1">
                <a:solidFill>
                  <a:srgbClr val="5B5BA5"/>
                </a:solidFill>
                <a:latin typeface="Quicksand"/>
                <a:ea typeface="Quicksand"/>
                <a:cs typeface="Quicksand"/>
                <a:sym typeface="Quicksand"/>
              </a:rPr>
              <a:t>1 </a:t>
            </a:r>
            <a:r>
              <a:rPr lang="en-GB" sz="1500" b="1">
                <a:solidFill>
                  <a:schemeClr val="dk1"/>
                </a:solidFill>
                <a:latin typeface="Quicksand"/>
                <a:ea typeface="Quicksand"/>
                <a:cs typeface="Quicksand"/>
                <a:sym typeface="Quicksand"/>
              </a:rPr>
              <a:t>–</a:t>
            </a:r>
            <a:r>
              <a:rPr lang="en-GB" sz="1500" b="1">
                <a:solidFill>
                  <a:srgbClr val="5B5BA5"/>
                </a:solidFill>
                <a:latin typeface="Quicksand"/>
                <a:ea typeface="Quicksand"/>
                <a:cs typeface="Quicksand"/>
                <a:sym typeface="Quicksand"/>
              </a:rPr>
              <a:t> Not confident</a:t>
            </a:r>
            <a:endParaRPr sz="1500" b="1">
              <a:solidFill>
                <a:srgbClr val="5B5BA5"/>
              </a:solidFill>
              <a:latin typeface="Quicksand"/>
              <a:ea typeface="Quicksand"/>
              <a:cs typeface="Quicksand"/>
              <a:sym typeface="Quicksand"/>
            </a:endParaRPr>
          </a:p>
        </p:txBody>
      </p:sp>
      <p:pic>
        <p:nvPicPr>
          <p:cNvPr id="188" name="Google Shape;188;p20"/>
          <p:cNvPicPr preferRelativeResize="0"/>
          <p:nvPr/>
        </p:nvPicPr>
        <p:blipFill>
          <a:blip r:embed="rId3">
            <a:alphaModFix/>
          </a:blip>
          <a:stretch>
            <a:fillRect/>
          </a:stretch>
        </p:blipFill>
        <p:spPr>
          <a:xfrm>
            <a:off x="8068224" y="1131670"/>
            <a:ext cx="485775" cy="796725"/>
          </a:xfrm>
          <a:prstGeom prst="rect">
            <a:avLst/>
          </a:prstGeom>
          <a:noFill/>
          <a:ln>
            <a:noFill/>
          </a:ln>
        </p:spPr>
      </p:pic>
      <p:pic>
        <p:nvPicPr>
          <p:cNvPr id="189" name="Google Shape;189;p20"/>
          <p:cNvPicPr preferRelativeResize="0"/>
          <p:nvPr/>
        </p:nvPicPr>
        <p:blipFill>
          <a:blip r:embed="rId3">
            <a:alphaModFix/>
          </a:blip>
          <a:stretch>
            <a:fillRect/>
          </a:stretch>
        </p:blipFill>
        <p:spPr>
          <a:xfrm rot="5400000">
            <a:off x="7981799" y="2192558"/>
            <a:ext cx="485775" cy="796725"/>
          </a:xfrm>
          <a:prstGeom prst="rect">
            <a:avLst/>
          </a:prstGeom>
          <a:noFill/>
          <a:ln>
            <a:noFill/>
          </a:ln>
        </p:spPr>
      </p:pic>
      <p:pic>
        <p:nvPicPr>
          <p:cNvPr id="190" name="Google Shape;190;p20"/>
          <p:cNvPicPr preferRelativeResize="0"/>
          <p:nvPr/>
        </p:nvPicPr>
        <p:blipFill>
          <a:blip r:embed="rId3">
            <a:alphaModFix/>
          </a:blip>
          <a:stretch>
            <a:fillRect/>
          </a:stretch>
        </p:blipFill>
        <p:spPr>
          <a:xfrm rot="10800000">
            <a:off x="8032624" y="3253433"/>
            <a:ext cx="485775" cy="796725"/>
          </a:xfrm>
          <a:prstGeom prst="rect">
            <a:avLst/>
          </a:prstGeom>
          <a:noFill/>
          <a:ln>
            <a:noFill/>
          </a:ln>
        </p:spPr>
      </p:pic>
      <p:sp>
        <p:nvSpPr>
          <p:cNvPr id="191" name="Google Shape;191;p20"/>
          <p:cNvSpPr txBox="1"/>
          <p:nvPr/>
        </p:nvSpPr>
        <p:spPr>
          <a:xfrm>
            <a:off x="6185600" y="2347550"/>
            <a:ext cx="1448100" cy="47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500" b="1">
                <a:solidFill>
                  <a:srgbClr val="5B5BA5"/>
                </a:solidFill>
                <a:latin typeface="Quicksand"/>
                <a:ea typeface="Quicksand"/>
                <a:cs typeface="Quicksand"/>
                <a:sym typeface="Quicksand"/>
              </a:rPr>
              <a:t>2 </a:t>
            </a:r>
            <a:r>
              <a:rPr lang="en-GB" sz="1500" b="1">
                <a:solidFill>
                  <a:schemeClr val="dk1"/>
                </a:solidFill>
                <a:latin typeface="Quicksand"/>
                <a:ea typeface="Quicksand"/>
                <a:cs typeface="Quicksand"/>
                <a:sym typeface="Quicksand"/>
              </a:rPr>
              <a:t>–</a:t>
            </a:r>
            <a:r>
              <a:rPr lang="en-GB" sz="1500" b="1">
                <a:solidFill>
                  <a:srgbClr val="5B5BA5"/>
                </a:solidFill>
                <a:latin typeface="Quicksand"/>
                <a:ea typeface="Quicksand"/>
                <a:cs typeface="Quicksand"/>
                <a:sym typeface="Quicksand"/>
              </a:rPr>
              <a:t> Unsure </a:t>
            </a:r>
            <a:endParaRPr sz="1500" b="1">
              <a:solidFill>
                <a:srgbClr val="5B5BA5"/>
              </a:solidFill>
              <a:latin typeface="Quicksand"/>
              <a:ea typeface="Quicksand"/>
              <a:cs typeface="Quicksand"/>
              <a:sym typeface="Quicksan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95"/>
        <p:cNvGrpSpPr/>
        <p:nvPr/>
      </p:nvGrpSpPr>
      <p:grpSpPr>
        <a:xfrm>
          <a:off x="0" y="0"/>
          <a:ext cx="0" cy="0"/>
          <a:chOff x="0" y="0"/>
          <a:chExt cx="0" cy="0"/>
        </a:xfrm>
      </p:grpSpPr>
      <p:sp>
        <p:nvSpPr>
          <p:cNvPr id="196" name="Google Shape;196;p21"/>
          <p:cNvSpPr txBox="1">
            <a:spLocks noGrp="1"/>
          </p:cNvSpPr>
          <p:nvPr>
            <p:ph type="body" idx="1"/>
          </p:nvPr>
        </p:nvSpPr>
        <p:spPr>
          <a:xfrm>
            <a:off x="310900" y="1170124"/>
            <a:ext cx="4096500" cy="365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a:t>In this lesson, you...</a:t>
            </a:r>
            <a:endParaRPr b="1"/>
          </a:p>
          <a:p>
            <a:pPr marL="0" lvl="0" indent="0" algn="l" rtl="0">
              <a:spcBef>
                <a:spcPts val="0"/>
              </a:spcBef>
              <a:spcAft>
                <a:spcPts val="0"/>
              </a:spcAft>
              <a:buNone/>
            </a:pPr>
            <a:endParaRPr b="1"/>
          </a:p>
          <a:p>
            <a:pPr marL="0" lvl="0" indent="0" algn="l" rtl="0">
              <a:spcBef>
                <a:spcPts val="0"/>
              </a:spcBef>
              <a:spcAft>
                <a:spcPts val="0"/>
              </a:spcAft>
              <a:buNone/>
            </a:pPr>
            <a:r>
              <a:rPr lang="en-GB"/>
              <a:t>Learnt about devices that you can use to take photographs and explored taking photographs with different subjects</a:t>
            </a:r>
            <a:endParaRPr/>
          </a:p>
          <a:p>
            <a:pPr marL="0" lvl="0" indent="0" algn="l" rtl="0">
              <a:spcBef>
                <a:spcPts val="1000"/>
              </a:spcBef>
              <a:spcAft>
                <a:spcPts val="0"/>
              </a:spcAft>
              <a:buNone/>
            </a:pPr>
            <a:endParaRPr/>
          </a:p>
          <a:p>
            <a:pPr marL="0" lvl="0" indent="0" algn="l" rtl="0">
              <a:spcBef>
                <a:spcPts val="1600"/>
              </a:spcBef>
              <a:spcAft>
                <a:spcPts val="1600"/>
              </a:spcAft>
              <a:buNone/>
            </a:pPr>
            <a:endParaRPr/>
          </a:p>
        </p:txBody>
      </p:sp>
      <p:sp>
        <p:nvSpPr>
          <p:cNvPr id="197" name="Google Shape;197;p21"/>
          <p:cNvSpPr txBox="1">
            <a:spLocks noGrp="1"/>
          </p:cNvSpPr>
          <p:nvPr>
            <p:ph type="sldNum" idx="12"/>
          </p:nvPr>
        </p:nvSpPr>
        <p:spPr>
          <a:xfrm>
            <a:off x="8832200" y="4829300"/>
            <a:ext cx="311700" cy="3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GB"/>
              <a:t>12</a:t>
            </a:fld>
            <a:endParaRPr/>
          </a:p>
        </p:txBody>
      </p:sp>
      <p:sp>
        <p:nvSpPr>
          <p:cNvPr id="198" name="Google Shape;198;p21"/>
          <p:cNvSpPr txBox="1">
            <a:spLocks noGrp="1"/>
          </p:cNvSpPr>
          <p:nvPr>
            <p:ph type="body" idx="2"/>
          </p:nvPr>
        </p:nvSpPr>
        <p:spPr>
          <a:xfrm>
            <a:off x="4736600" y="1170100"/>
            <a:ext cx="4096500" cy="365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a:t>Next lesson, you will…</a:t>
            </a:r>
            <a:endParaRPr b="1"/>
          </a:p>
          <a:p>
            <a:pPr marL="0" lvl="0" indent="0" algn="l" rtl="0">
              <a:spcBef>
                <a:spcPts val="1600"/>
              </a:spcBef>
              <a:spcAft>
                <a:spcPts val="0"/>
              </a:spcAft>
              <a:buNone/>
            </a:pPr>
            <a:r>
              <a:rPr lang="en-GB"/>
              <a:t>Learn how to take photos in portrait and landscape formats and how to choose which one to use</a:t>
            </a:r>
            <a:endParaRPr/>
          </a:p>
          <a:p>
            <a:pPr marL="0" lvl="0" indent="0" algn="l" rtl="0">
              <a:spcBef>
                <a:spcPts val="10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199" name="Google Shape;199;p21"/>
          <p:cNvSpPr txBox="1">
            <a:spLocks noGrp="1"/>
          </p:cNvSpPr>
          <p:nvPr>
            <p:ph type="subTitle" idx="3"/>
          </p:nvPr>
        </p:nvSpPr>
        <p:spPr>
          <a:xfrm>
            <a:off x="5257800" y="0"/>
            <a:ext cx="3564900" cy="314100"/>
          </a:xfrm>
          <a:prstGeom prst="rect">
            <a:avLst/>
          </a:prstGeom>
        </p:spPr>
        <p:txBody>
          <a:bodyPr spcFirstLastPara="1" wrap="square" lIns="91425" tIns="91425" rIns="0" bIns="91425" anchor="ctr" anchorCtr="0">
            <a:noAutofit/>
          </a:bodyPr>
          <a:lstStyle/>
          <a:p>
            <a:pPr marL="0" lvl="0" indent="0" algn="r" rtl="0">
              <a:spcBef>
                <a:spcPts val="0"/>
              </a:spcBef>
              <a:spcAft>
                <a:spcPts val="0"/>
              </a:spcAft>
              <a:buNone/>
            </a:pPr>
            <a:r>
              <a:rPr lang="en-GB"/>
              <a:t>Summary</a:t>
            </a:r>
            <a:endParaRPr/>
          </a:p>
        </p:txBody>
      </p:sp>
      <p:sp>
        <p:nvSpPr>
          <p:cNvPr id="200" name="Google Shape;200;p21"/>
          <p:cNvSpPr txBox="1">
            <a:spLocks noGrp="1"/>
          </p:cNvSpPr>
          <p:nvPr>
            <p:ph type="title"/>
          </p:nvPr>
        </p:nvSpPr>
        <p:spPr>
          <a:xfrm>
            <a:off x="310900" y="319600"/>
            <a:ext cx="8521200" cy="698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Next lesson</a:t>
            </a:r>
            <a:endParaRPr/>
          </a:p>
        </p:txBody>
      </p:sp>
    </p:spTree>
  </p:cSld>
  <p:clrMapOvr>
    <a:masterClrMapping/>
  </p:clrMapOvr>
</p:sld>
</file>

<file path=ppt/theme/theme1.xml><?xml version="1.0" encoding="utf-8"?>
<a:theme xmlns:a="http://schemas.openxmlformats.org/drawingml/2006/main" name="NCCE Slides">
  <a:themeElements>
    <a:clrScheme name="Simple Light">
      <a:dk1>
        <a:srgbClr val="5B5BA5"/>
      </a:dk1>
      <a:lt1>
        <a:srgbClr val="FFFFFF"/>
      </a:lt1>
      <a:dk2>
        <a:srgbClr val="E9E9F3"/>
      </a:dk2>
      <a:lt2>
        <a:srgbClr val="F2F6FC"/>
      </a:lt2>
      <a:accent1>
        <a:srgbClr val="E9F7FC"/>
      </a:accent1>
      <a:accent2>
        <a:srgbClr val="FFEFDA"/>
      </a:accent2>
      <a:accent3>
        <a:srgbClr val="ECF8F5"/>
      </a:accent3>
      <a:accent4>
        <a:srgbClr val="FEF2F6"/>
      </a:accent4>
      <a:accent5>
        <a:srgbClr val="E6E6EA"/>
      </a:accent5>
      <a:accent6>
        <a:srgbClr val="F0F6ED"/>
      </a:accent6>
      <a:hlink>
        <a:srgbClr val="3197A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859</Words>
  <Application>Microsoft Office PowerPoint</Application>
  <PresentationFormat>On-screen Show (16:9)</PresentationFormat>
  <Paragraphs>114</Paragraphs>
  <Slides>12</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Quicksand</vt:lpstr>
      <vt:lpstr>Arial</vt:lpstr>
      <vt:lpstr>Quicksand Light</vt:lpstr>
      <vt:lpstr>NCCE Slides</vt:lpstr>
      <vt:lpstr>Lesson 1: Taking photographs</vt:lpstr>
      <vt:lpstr>Lesson 1: Taking photographs</vt:lpstr>
      <vt:lpstr>What is different about these images?</vt:lpstr>
      <vt:lpstr>Can you sort these devices?</vt:lpstr>
      <vt:lpstr>Answers</vt:lpstr>
      <vt:lpstr>Have you ever seen someone take a photograph?</vt:lpstr>
      <vt:lpstr>When is it OK to take someone’s photo?</vt:lpstr>
      <vt:lpstr>Photography bingo</vt:lpstr>
      <vt:lpstr>How do you take a good photograph?</vt:lpstr>
      <vt:lpstr>Photos showcase</vt:lpstr>
      <vt:lpstr>PowerPoint Presentation</vt:lpstr>
      <vt:lpstr>Next lesson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1: Taking photographs</dc:title>
  <dc:creator>Charles Mackinnon</dc:creator>
  <cp:lastModifiedBy>Charles Mackinnon</cp:lastModifiedBy>
  <cp:revision>2</cp:revision>
  <dcterms:modified xsi:type="dcterms:W3CDTF">2025-12-01T18:50:06Z</dcterms:modified>
</cp:coreProperties>
</file>