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A9B07-47BF-4DA4-AF84-680038B8C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61745-2761-4134-B841-DDCFE9E53D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BC170-19C3-4E43-875D-D03EF0320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9DB03-5456-4604-B3DD-4EC59FFA0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E5B72-7F2D-4ECD-9EFA-55953D1C9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2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BD4A8-E638-4EC8-B904-B7AB8959C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E24C6-7AE3-439A-9D55-691FC5803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59D2C7-DDF1-4B61-8323-1373F8224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DB129-1F7B-4BB1-95F7-1A8A44481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A0F26-F76B-4BEC-ACDD-6EBCCE9A6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58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9B787-A241-4F66-9280-5F69ED15E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CF2C4-88F9-4F11-A922-CD528EF66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CC515-81A7-4BAB-8206-D7EB713E7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F7D1B-D162-4169-8376-A5A9BEE3F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93FC9-489F-4157-95F3-65CC59C78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012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834C1-9076-4F39-86A4-BA4CFC7A5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8AAB-110A-4651-B51C-411A057EE5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6421CE-B3E0-4DBC-ABE1-D540985331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CE489-B17F-4C9E-85A3-68AB2F8BB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585A08-C75D-4153-877E-50A4DDE42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05DD2-3639-43A9-BB66-882C7CDE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35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A79A0-A9CE-41B8-940D-8000D93D6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A01209-B568-4163-A576-FAD7262AB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16597E-1F8B-456A-834B-E6539EE054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E43C73-ACAD-4B22-AFBE-43D0297DB8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737B76-9021-4C02-B7F1-62CC162511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B899B2-0712-4EF4-BC4F-C9399143A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9C48F2-B1FD-4C22-837C-B123B7DF3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269A8C-982E-4B0E-8288-983E1F1A6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181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C42A5-DD73-4057-B248-4F05EE5FF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44CE31-037B-43F4-918C-49CB89D27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D62488-CD31-4449-B56F-E7A8666D3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D67B2B-6309-4F03-AE9A-21C0ADD07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984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997BF5-09B4-46A9-9531-7944FCB21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585054-9805-4AC3-A1C2-BB7F40D46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E526AA-B9EC-45ED-90A5-BE257760B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261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1A44A-B1EA-43CA-91EC-4518E9799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A0B64-2FD6-42B1-B9B8-630ED6383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273-EDD4-4E09-9786-8F9013B2A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7B7A5-4EB3-4502-9C0F-548658686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106239-74E5-41CD-A433-391A679F3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0CB380-F612-47F4-9000-B4F067F86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271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9B20-7F27-468D-AF12-48764CDD7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A3EF97-0D79-49E4-B5C7-88675A4121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3D938F-5DA5-4EC7-A7CF-6B26706B6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4261E3-B870-44D2-8F08-38AD4FD8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77752-824E-431E-A00B-5D6E2E1C5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915D6F-B84E-423A-9028-80E5B718E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83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37DD8-9476-4E1D-B7A7-11122B10F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E91308-EEB0-492A-B9F0-7C11EAB854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9C41D-A837-4B82-B477-01A632A34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8E12CD-BC26-4FC0-BED1-367C3FFCA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17DBF-225A-4EE7-9CB2-FD0C7815C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916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7C73E-0965-4D88-93BB-E6939AB5F3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59948-655A-4DAB-9FEB-A35F1C2416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EE02A-521C-44A4-B304-D3366C6C0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D87FC-25DE-4130-A9A9-E5912D5FA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24F64-95DB-4DA7-8943-9694E39C5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411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EC33B3-DABA-48BD-8B3F-E476D2E1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FDB44-3F81-4316-A4AC-E6207DBCF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D564D-B70C-458A-9032-EE7DE1FEC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DA39A-367B-4A9D-90BA-239629EF8A9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BE656-512A-43D2-B6A1-470F6408C4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509A86-F529-4ADD-8D7D-F20D41A23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0A019-DCF9-46D4-A0C5-8C61EF6A4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30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E9230-C148-4600-A5F3-4612CEB7F0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FF0000"/>
                </a:solidFill>
              </a:rPr>
              <a:t>FIRE GOBLINS</a:t>
            </a:r>
          </a:p>
        </p:txBody>
      </p:sp>
    </p:spTree>
    <p:extLst>
      <p:ext uri="{BB962C8B-B14F-4D97-AF65-F5344CB8AC3E}">
        <p14:creationId xmlns:p14="http://schemas.microsoft.com/office/powerpoint/2010/main" val="1075009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B49C6-D85C-48DF-A3A8-87D68B344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2000" b="1" dirty="0"/>
            </a:br>
            <a:br>
              <a:rPr lang="en-GB" sz="2000" b="1" dirty="0"/>
            </a:br>
            <a:br>
              <a:rPr lang="en-GB" sz="2000" b="1" dirty="0"/>
            </a:br>
            <a:r>
              <a:rPr lang="en-GB" sz="2000" b="1" dirty="0"/>
              <a:t>Let me tell you about Fire Goblins. </a:t>
            </a:r>
            <a:br>
              <a:rPr lang="en-GB" sz="2000" b="1" dirty="0"/>
            </a:br>
            <a:br>
              <a:rPr lang="en-GB" sz="2000" b="1" dirty="0"/>
            </a:br>
            <a:r>
              <a:rPr lang="en-GB" sz="2000" b="1" dirty="0"/>
              <a:t>In this report I will be telling you where they live, what they look like and what they eat.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3104D3-1969-403B-A3BF-88E148AC2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708" y="1714500"/>
            <a:ext cx="2095500" cy="1714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EE119D-F0AD-4176-A474-AC251782F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803" y="3157390"/>
            <a:ext cx="2905125" cy="1781175"/>
          </a:xfrm>
          <a:prstGeom prst="rect">
            <a:avLst/>
          </a:prstGeo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ABF2B5B4-F0B7-4A02-959A-BACF3B78C0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68321" y="3157390"/>
            <a:ext cx="2792210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52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4E0DB-191E-450B-AAE9-654E76B92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218" y="678449"/>
            <a:ext cx="10515600" cy="5501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Fire goblins have red and orange hair that looks like flames.  A bright red and orange raincoat that looks like lava and super cool black sunglasses.  They have pointy ears, beady eyes and a very long nose.</a:t>
            </a:r>
          </a:p>
          <a:p>
            <a:pPr marL="0" indent="0">
              <a:buNone/>
            </a:pPr>
            <a:r>
              <a:rPr lang="en-GB" dirty="0"/>
              <a:t>They live in small dark caves on the side of active volcanoes.  Obviously, this can be very dangerous at times.</a:t>
            </a:r>
          </a:p>
          <a:p>
            <a:pPr marL="0" indent="0">
              <a:buNone/>
            </a:pPr>
            <a:r>
              <a:rPr lang="en-GB" dirty="0"/>
              <a:t>They love to eat flaming hot tangy cheese Doritos which unfortunately make them fart a lot.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F9BB3-0BE8-420D-8737-52B1E2E3D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137" y="3841370"/>
            <a:ext cx="3117575" cy="233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61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35582-7534-4268-94AE-C2DB72216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2852"/>
            <a:ext cx="10515600" cy="555411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Surprisingly, they can’t drink lava because there allergic to it, they don’t drink at all!  They can survive in water but not lava, but who knows why.</a:t>
            </a:r>
          </a:p>
          <a:p>
            <a:pPr marL="0" indent="0">
              <a:buNone/>
            </a:pPr>
            <a:r>
              <a:rPr lang="en-GB" dirty="0"/>
              <a:t>Fire Goblins like to play fire ball catch with each, this involves at least 3 goblins as there always needs to be at least one in the middle to try and stop them throwing to each other.  The ball is an actual ball of fire.</a:t>
            </a:r>
          </a:p>
          <a:p>
            <a:pPr marL="0" indent="0">
              <a:buNone/>
            </a:pPr>
            <a:r>
              <a:rPr lang="en-GB" dirty="0"/>
              <a:t>Finally, they are very good at fighting so do not </a:t>
            </a:r>
            <a:r>
              <a:rPr lang="en-GB"/>
              <a:t>make them </a:t>
            </a:r>
            <a:r>
              <a:rPr lang="en-GB" dirty="0"/>
              <a:t>angry.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AA14C7-7EC2-4CDB-A306-2CD83E724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895" y="4228959"/>
            <a:ext cx="2792210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00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213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FIRE GOBLINS</vt:lpstr>
      <vt:lpstr>   Let me tell you about Fire Goblins.   In this report I will be telling you where they live, what they look like and what they eat.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FIRE GOBLINS</dc:title>
  <dc:creator>Niki Dyer</dc:creator>
  <cp:lastModifiedBy>Niki Dyer</cp:lastModifiedBy>
  <cp:revision>2</cp:revision>
  <dcterms:created xsi:type="dcterms:W3CDTF">2021-01-19T14:49:29Z</dcterms:created>
  <dcterms:modified xsi:type="dcterms:W3CDTF">2021-01-19T15:25:24Z</dcterms:modified>
</cp:coreProperties>
</file>