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61" r:id="rId8"/>
    <p:sldId id="393" r:id="rId9"/>
    <p:sldId id="360" r:id="rId10"/>
    <p:sldId id="394" r:id="rId11"/>
    <p:sldId id="395" r:id="rId12"/>
    <p:sldId id="408" r:id="rId13"/>
    <p:sldId id="397" r:id="rId14"/>
    <p:sldId id="398" r:id="rId15"/>
    <p:sldId id="399" r:id="rId16"/>
    <p:sldId id="407" r:id="rId17"/>
    <p:sldId id="314" r:id="rId18"/>
    <p:sldId id="401" r:id="rId19"/>
    <p:sldId id="386" r:id="rId20"/>
    <p:sldId id="409" r:id="rId21"/>
    <p:sldId id="410" r:id="rId22"/>
    <p:sldId id="403" r:id="rId23"/>
    <p:sldId id="406" r:id="rId24"/>
    <p:sldId id="40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CE100A-9269-45A6-A5BC-57A9E8788313}" v="15" dt="2018-12-13T15:28:27.416"/>
    <p1510:client id="{4BD391BC-8D0F-49F1-A017-7BA7E1956520}" v="3" dt="2018-12-14T11:41:51.9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49CE100A-9269-45A6-A5BC-57A9E8788313}"/>
    <pc:docChg chg="custSel addSld delSld modSld">
      <pc:chgData name="Victoria Worthington" userId="3602fdab-493b-4fe0-87da-353562330a36" providerId="ADAL" clId="{49CE100A-9269-45A6-A5BC-57A9E8788313}" dt="2018-12-13T15:28:27.416" v="573"/>
      <pc:docMkLst>
        <pc:docMk/>
      </pc:docMkLst>
      <pc:sldChg chg="modSp">
        <pc:chgData name="Victoria Worthington" userId="3602fdab-493b-4fe0-87da-353562330a36" providerId="ADAL" clId="{49CE100A-9269-45A6-A5BC-57A9E8788313}" dt="2018-12-13T14:57:13.845" v="261" actId="20577"/>
        <pc:sldMkLst>
          <pc:docMk/>
          <pc:sldMk cId="1035052751" sldId="361"/>
        </pc:sldMkLst>
        <pc:spChg chg="mod">
          <ac:chgData name="Victoria Worthington" userId="3602fdab-493b-4fe0-87da-353562330a36" providerId="ADAL" clId="{49CE100A-9269-45A6-A5BC-57A9E8788313}" dt="2018-12-13T14:57:13.845" v="261" actId="20577"/>
          <ac:spMkLst>
            <pc:docMk/>
            <pc:sldMk cId="1035052751" sldId="361"/>
            <ac:spMk id="19" creationId="{5252A847-DE45-4FA3-A1F8-EEBEB845FF8E}"/>
          </ac:spMkLst>
        </pc:spChg>
      </pc:sldChg>
      <pc:sldChg chg="addSp delSp">
        <pc:chgData name="Victoria Worthington" userId="3602fdab-493b-4fe0-87da-353562330a36" providerId="ADAL" clId="{49CE100A-9269-45A6-A5BC-57A9E8788313}" dt="2018-12-13T15:28:27.416" v="573"/>
        <pc:sldMkLst>
          <pc:docMk/>
          <pc:sldMk cId="310986706" sldId="386"/>
        </pc:sldMkLst>
        <pc:spChg chg="del">
          <ac:chgData name="Victoria Worthington" userId="3602fdab-493b-4fe0-87da-353562330a36" providerId="ADAL" clId="{49CE100A-9269-45A6-A5BC-57A9E8788313}" dt="2018-12-13T15:28:26.529" v="572" actId="478"/>
          <ac:spMkLst>
            <pc:docMk/>
            <pc:sldMk cId="310986706" sldId="386"/>
            <ac:spMk id="7" creationId="{17ABE42A-BA14-45C8-87F6-B4822C25D825}"/>
          </ac:spMkLst>
        </pc:spChg>
        <pc:grpChg chg="add">
          <ac:chgData name="Victoria Worthington" userId="3602fdab-493b-4fe0-87da-353562330a36" providerId="ADAL" clId="{49CE100A-9269-45A6-A5BC-57A9E8788313}" dt="2018-12-13T15:28:27.416" v="573"/>
          <ac:grpSpMkLst>
            <pc:docMk/>
            <pc:sldMk cId="310986706" sldId="386"/>
            <ac:grpSpMk id="9" creationId="{8CDA3BC0-3652-4089-A940-63F9252C2C19}"/>
          </ac:grpSpMkLst>
        </pc:grpChg>
        <pc:picChg chg="del">
          <ac:chgData name="Victoria Worthington" userId="3602fdab-493b-4fe0-87da-353562330a36" providerId="ADAL" clId="{49CE100A-9269-45A6-A5BC-57A9E8788313}" dt="2018-12-13T15:28:25.828" v="571" actId="478"/>
          <ac:picMkLst>
            <pc:docMk/>
            <pc:sldMk cId="310986706" sldId="386"/>
            <ac:picMk id="8" creationId="{C02EE28C-4932-4821-9D08-AA5A1E81B562}"/>
          </ac:picMkLst>
        </pc:picChg>
      </pc:sldChg>
      <pc:sldChg chg="delSp modSp">
        <pc:chgData name="Victoria Worthington" userId="3602fdab-493b-4fe0-87da-353562330a36" providerId="ADAL" clId="{49CE100A-9269-45A6-A5BC-57A9E8788313}" dt="2018-12-13T14:50:18.430" v="5" actId="478"/>
        <pc:sldMkLst>
          <pc:docMk/>
          <pc:sldMk cId="1579835774" sldId="393"/>
        </pc:sldMkLst>
        <pc:spChg chg="del mod">
          <ac:chgData name="Victoria Worthington" userId="3602fdab-493b-4fe0-87da-353562330a36" providerId="ADAL" clId="{49CE100A-9269-45A6-A5BC-57A9E8788313}" dt="2018-12-13T14:50:12.048" v="1" actId="478"/>
          <ac:spMkLst>
            <pc:docMk/>
            <pc:sldMk cId="1579835774" sldId="393"/>
            <ac:spMk id="3" creationId="{59E4420C-B151-40B5-BAB4-E60FB3914101}"/>
          </ac:spMkLst>
        </pc:spChg>
        <pc:spChg chg="del">
          <ac:chgData name="Victoria Worthington" userId="3602fdab-493b-4fe0-87da-353562330a36" providerId="ADAL" clId="{49CE100A-9269-45A6-A5BC-57A9E8788313}" dt="2018-12-13T14:50:13.055" v="2" actId="478"/>
          <ac:spMkLst>
            <pc:docMk/>
            <pc:sldMk cId="1579835774" sldId="393"/>
            <ac:spMk id="8" creationId="{51DC3A23-FF3D-410C-B949-B5D6F15D556A}"/>
          </ac:spMkLst>
        </pc:spChg>
        <pc:spChg chg="del">
          <ac:chgData name="Victoria Worthington" userId="3602fdab-493b-4fe0-87da-353562330a36" providerId="ADAL" clId="{49CE100A-9269-45A6-A5BC-57A9E8788313}" dt="2018-12-13T14:50:14.606" v="3" actId="478"/>
          <ac:spMkLst>
            <pc:docMk/>
            <pc:sldMk cId="1579835774" sldId="393"/>
            <ac:spMk id="9" creationId="{783F5A51-ABA4-404E-A6EE-6AF72422F318}"/>
          </ac:spMkLst>
        </pc:spChg>
        <pc:spChg chg="del">
          <ac:chgData name="Victoria Worthington" userId="3602fdab-493b-4fe0-87da-353562330a36" providerId="ADAL" clId="{49CE100A-9269-45A6-A5BC-57A9E8788313}" dt="2018-12-13T14:50:16.773" v="4" actId="478"/>
          <ac:spMkLst>
            <pc:docMk/>
            <pc:sldMk cId="1579835774" sldId="393"/>
            <ac:spMk id="10" creationId="{69D0129D-2AB7-435B-911D-4AA4C515ACB6}"/>
          </ac:spMkLst>
        </pc:spChg>
        <pc:spChg chg="del">
          <ac:chgData name="Victoria Worthington" userId="3602fdab-493b-4fe0-87da-353562330a36" providerId="ADAL" clId="{49CE100A-9269-45A6-A5BC-57A9E8788313}" dt="2018-12-13T14:50:18.430" v="5" actId="478"/>
          <ac:spMkLst>
            <pc:docMk/>
            <pc:sldMk cId="1579835774" sldId="393"/>
            <ac:spMk id="11" creationId="{AB2C7507-6053-4EB7-A4CE-7FFECE4A3468}"/>
          </ac:spMkLst>
        </pc:spChg>
      </pc:sldChg>
      <pc:sldChg chg="modSp">
        <pc:chgData name="Victoria Worthington" userId="3602fdab-493b-4fe0-87da-353562330a36" providerId="ADAL" clId="{49CE100A-9269-45A6-A5BC-57A9E8788313}" dt="2018-12-13T14:57:37.181" v="263" actId="20577"/>
        <pc:sldMkLst>
          <pc:docMk/>
          <pc:sldMk cId="616982646" sldId="394"/>
        </pc:sldMkLst>
        <pc:spChg chg="mod">
          <ac:chgData name="Victoria Worthington" userId="3602fdab-493b-4fe0-87da-353562330a36" providerId="ADAL" clId="{49CE100A-9269-45A6-A5BC-57A9E8788313}" dt="2018-12-13T14:57:37.181" v="263" actId="20577"/>
          <ac:spMkLst>
            <pc:docMk/>
            <pc:sldMk cId="616982646" sldId="394"/>
            <ac:spMk id="19" creationId="{5252A847-DE45-4FA3-A1F8-EEBEB845FF8E}"/>
          </ac:spMkLst>
        </pc:spChg>
      </pc:sldChg>
      <pc:sldChg chg="modSp">
        <pc:chgData name="Victoria Worthington" userId="3602fdab-493b-4fe0-87da-353562330a36" providerId="ADAL" clId="{49CE100A-9269-45A6-A5BC-57A9E8788313}" dt="2018-12-13T15:02:14.249" v="547" actId="6549"/>
        <pc:sldMkLst>
          <pc:docMk/>
          <pc:sldMk cId="1238945716" sldId="395"/>
        </pc:sldMkLst>
        <pc:spChg chg="mod">
          <ac:chgData name="Victoria Worthington" userId="3602fdab-493b-4fe0-87da-353562330a36" providerId="ADAL" clId="{49CE100A-9269-45A6-A5BC-57A9E8788313}" dt="2018-12-13T14:50:51.677" v="14" actId="313"/>
          <ac:spMkLst>
            <pc:docMk/>
            <pc:sldMk cId="1238945716" sldId="395"/>
            <ac:spMk id="11" creationId="{86DBEA9A-0F35-4E74-9525-BA58687229F3}"/>
          </ac:spMkLst>
        </pc:spChg>
        <pc:spChg chg="mod">
          <ac:chgData name="Victoria Worthington" userId="3602fdab-493b-4fe0-87da-353562330a36" providerId="ADAL" clId="{49CE100A-9269-45A6-A5BC-57A9E8788313}" dt="2018-12-13T15:02:14.249" v="547" actId="6549"/>
          <ac:spMkLst>
            <pc:docMk/>
            <pc:sldMk cId="1238945716" sldId="395"/>
            <ac:spMk id="19" creationId="{5252A847-DE45-4FA3-A1F8-EEBEB845FF8E}"/>
          </ac:spMkLst>
        </pc:spChg>
      </pc:sldChg>
      <pc:sldChg chg="del">
        <pc:chgData name="Victoria Worthington" userId="3602fdab-493b-4fe0-87da-353562330a36" providerId="ADAL" clId="{49CE100A-9269-45A6-A5BC-57A9E8788313}" dt="2018-12-13T14:50:44.325" v="7" actId="2696"/>
        <pc:sldMkLst>
          <pc:docMk/>
          <pc:sldMk cId="959961402" sldId="396"/>
        </pc:sldMkLst>
      </pc:sldChg>
      <pc:sldChg chg="modSp">
        <pc:chgData name="Victoria Worthington" userId="3602fdab-493b-4fe0-87da-353562330a36" providerId="ADAL" clId="{49CE100A-9269-45A6-A5BC-57A9E8788313}" dt="2018-12-13T15:01:24.224" v="473" actId="313"/>
        <pc:sldMkLst>
          <pc:docMk/>
          <pc:sldMk cId="2493289906" sldId="397"/>
        </pc:sldMkLst>
        <pc:spChg chg="mod">
          <ac:chgData name="Victoria Worthington" userId="3602fdab-493b-4fe0-87da-353562330a36" providerId="ADAL" clId="{49CE100A-9269-45A6-A5BC-57A9E8788313}" dt="2018-12-13T15:01:24.224" v="473" actId="313"/>
          <ac:spMkLst>
            <pc:docMk/>
            <pc:sldMk cId="2493289906" sldId="397"/>
            <ac:spMk id="19" creationId="{5252A847-DE45-4FA3-A1F8-EEBEB845FF8E}"/>
          </ac:spMkLst>
        </pc:spChg>
      </pc:sldChg>
      <pc:sldChg chg="addSp delSp modSp">
        <pc:chgData name="Victoria Worthington" userId="3602fdab-493b-4fe0-87da-353562330a36" providerId="ADAL" clId="{49CE100A-9269-45A6-A5BC-57A9E8788313}" dt="2018-12-13T15:26:59.817" v="565" actId="207"/>
        <pc:sldMkLst>
          <pc:docMk/>
          <pc:sldMk cId="3561738890" sldId="398"/>
        </pc:sldMkLst>
        <pc:spChg chg="mod">
          <ac:chgData name="Victoria Worthington" userId="3602fdab-493b-4fe0-87da-353562330a36" providerId="ADAL" clId="{49CE100A-9269-45A6-A5BC-57A9E8788313}" dt="2018-12-13T14:51:35.638" v="53" actId="1076"/>
          <ac:spMkLst>
            <pc:docMk/>
            <pc:sldMk cId="3561738890" sldId="398"/>
            <ac:spMk id="8" creationId="{3A5D131F-5DDF-4A01-B8A7-C5BC805B9A60}"/>
          </ac:spMkLst>
        </pc:spChg>
        <pc:spChg chg="del">
          <ac:chgData name="Victoria Worthington" userId="3602fdab-493b-4fe0-87da-353562330a36" providerId="ADAL" clId="{49CE100A-9269-45A6-A5BC-57A9E8788313}" dt="2018-12-13T14:51:37.411" v="54" actId="478"/>
          <ac:spMkLst>
            <pc:docMk/>
            <pc:sldMk cId="3561738890" sldId="398"/>
            <ac:spMk id="9" creationId="{D078F08F-C1F7-4117-8F51-39179DA9576E}"/>
          </ac:spMkLst>
        </pc:spChg>
        <pc:spChg chg="del">
          <ac:chgData name="Victoria Worthington" userId="3602fdab-493b-4fe0-87da-353562330a36" providerId="ADAL" clId="{49CE100A-9269-45A6-A5BC-57A9E8788313}" dt="2018-12-13T14:51:52.299" v="62" actId="478"/>
          <ac:spMkLst>
            <pc:docMk/>
            <pc:sldMk cId="3561738890" sldId="398"/>
            <ac:spMk id="10" creationId="{741553B2-3210-49FC-AC30-2D2F302B5D11}"/>
          </ac:spMkLst>
        </pc:spChg>
        <pc:spChg chg="add mod">
          <ac:chgData name="Victoria Worthington" userId="3602fdab-493b-4fe0-87da-353562330a36" providerId="ADAL" clId="{49CE100A-9269-45A6-A5BC-57A9E8788313}" dt="2018-12-13T14:51:47.817" v="61" actId="1037"/>
          <ac:spMkLst>
            <pc:docMk/>
            <pc:sldMk cId="3561738890" sldId="398"/>
            <ac:spMk id="11" creationId="{611F7977-46D7-4A01-A3EA-3C0C0245B6A8}"/>
          </ac:spMkLst>
        </pc:spChg>
        <pc:spChg chg="add del mod">
          <ac:chgData name="Victoria Worthington" userId="3602fdab-493b-4fe0-87da-353562330a36" providerId="ADAL" clId="{49CE100A-9269-45A6-A5BC-57A9E8788313}" dt="2018-12-13T15:26:57.814" v="564" actId="478"/>
          <ac:spMkLst>
            <pc:docMk/>
            <pc:sldMk cId="3561738890" sldId="398"/>
            <ac:spMk id="12" creationId="{CACEC107-ECC4-4AD3-91A1-4E2786EB7632}"/>
          </ac:spMkLst>
        </pc:spChg>
        <pc:spChg chg="mod">
          <ac:chgData name="Victoria Worthington" userId="3602fdab-493b-4fe0-87da-353562330a36" providerId="ADAL" clId="{49CE100A-9269-45A6-A5BC-57A9E8788313}" dt="2018-12-13T15:26:59.817" v="565" actId="207"/>
          <ac:spMkLst>
            <pc:docMk/>
            <pc:sldMk cId="3561738890" sldId="398"/>
            <ac:spMk id="19" creationId="{5252A847-DE45-4FA3-A1F8-EEBEB845FF8E}"/>
          </ac:spMkLst>
        </pc:spChg>
      </pc:sldChg>
      <pc:sldChg chg="addSp modSp">
        <pc:chgData name="Victoria Worthington" userId="3602fdab-493b-4fe0-87da-353562330a36" providerId="ADAL" clId="{49CE100A-9269-45A6-A5BC-57A9E8788313}" dt="2018-12-13T15:28:18.228" v="567" actId="12788"/>
        <pc:sldMkLst>
          <pc:docMk/>
          <pc:sldMk cId="4075777952" sldId="402"/>
        </pc:sldMkLst>
        <pc:spChg chg="mod">
          <ac:chgData name="Victoria Worthington" userId="3602fdab-493b-4fe0-87da-353562330a36" providerId="ADAL" clId="{49CE100A-9269-45A6-A5BC-57A9E8788313}" dt="2018-12-13T15:28:15.338" v="566" actId="164"/>
          <ac:spMkLst>
            <pc:docMk/>
            <pc:sldMk cId="4075777952" sldId="402"/>
            <ac:spMk id="7" creationId="{17ABE42A-BA14-45C8-87F6-B4822C25D825}"/>
          </ac:spMkLst>
        </pc:spChg>
        <pc:spChg chg="mod">
          <ac:chgData name="Victoria Worthington" userId="3602fdab-493b-4fe0-87da-353562330a36" providerId="ADAL" clId="{49CE100A-9269-45A6-A5BC-57A9E8788313}" dt="2018-12-13T15:03:18.020" v="563" actId="20577"/>
          <ac:spMkLst>
            <pc:docMk/>
            <pc:sldMk cId="4075777952" sldId="402"/>
            <ac:spMk id="19" creationId="{5252A847-DE45-4FA3-A1F8-EEBEB845FF8E}"/>
          </ac:spMkLst>
        </pc:spChg>
        <pc:grpChg chg="add mod">
          <ac:chgData name="Victoria Worthington" userId="3602fdab-493b-4fe0-87da-353562330a36" providerId="ADAL" clId="{49CE100A-9269-45A6-A5BC-57A9E8788313}" dt="2018-12-13T15:28:18.228" v="567" actId="12788"/>
          <ac:grpSpMkLst>
            <pc:docMk/>
            <pc:sldMk cId="4075777952" sldId="402"/>
            <ac:grpSpMk id="2" creationId="{9026DE65-0CFC-4BDE-996A-566A998288DE}"/>
          </ac:grpSpMkLst>
        </pc:grpChg>
        <pc:picChg chg="mod">
          <ac:chgData name="Victoria Worthington" userId="3602fdab-493b-4fe0-87da-353562330a36" providerId="ADAL" clId="{49CE100A-9269-45A6-A5BC-57A9E8788313}" dt="2018-12-13T15:28:15.338" v="566" actId="164"/>
          <ac:picMkLst>
            <pc:docMk/>
            <pc:sldMk cId="4075777952" sldId="402"/>
            <ac:picMk id="8" creationId="{C02EE28C-4932-4821-9D08-AA5A1E81B562}"/>
          </ac:picMkLst>
        </pc:picChg>
      </pc:sldChg>
      <pc:sldChg chg="modSp">
        <pc:chgData name="Victoria Worthington" userId="3602fdab-493b-4fe0-87da-353562330a36" providerId="ADAL" clId="{49CE100A-9269-45A6-A5BC-57A9E8788313}" dt="2018-12-13T14:54:17.033" v="260" actId="207"/>
        <pc:sldMkLst>
          <pc:docMk/>
          <pc:sldMk cId="2361630725" sldId="404"/>
        </pc:sldMkLst>
        <pc:spChg chg="mod">
          <ac:chgData name="Victoria Worthington" userId="3602fdab-493b-4fe0-87da-353562330a36" providerId="ADAL" clId="{49CE100A-9269-45A6-A5BC-57A9E8788313}" dt="2018-12-13T14:54:17.033" v="260" actId="207"/>
          <ac:spMkLst>
            <pc:docMk/>
            <pc:sldMk cId="2361630725" sldId="404"/>
            <ac:spMk id="19" creationId="{5252A847-DE45-4FA3-A1F8-EEBEB845FF8E}"/>
          </ac:spMkLst>
        </pc:spChg>
      </pc:sldChg>
      <pc:sldChg chg="addSp delSp modSp">
        <pc:chgData name="Victoria Worthington" userId="3602fdab-493b-4fe0-87da-353562330a36" providerId="ADAL" clId="{49CE100A-9269-45A6-A5BC-57A9E8788313}" dt="2018-12-13T15:28:22.906" v="570"/>
        <pc:sldMkLst>
          <pc:docMk/>
          <pc:sldMk cId="2447261155" sldId="405"/>
        </pc:sldMkLst>
        <pc:spChg chg="del">
          <ac:chgData name="Victoria Worthington" userId="3602fdab-493b-4fe0-87da-353562330a36" providerId="ADAL" clId="{49CE100A-9269-45A6-A5BC-57A9E8788313}" dt="2018-12-13T15:28:21.982" v="569" actId="478"/>
          <ac:spMkLst>
            <pc:docMk/>
            <pc:sldMk cId="2447261155" sldId="405"/>
            <ac:spMk id="7" creationId="{17ABE42A-BA14-45C8-87F6-B4822C25D825}"/>
          </ac:spMkLst>
        </pc:spChg>
        <pc:spChg chg="mod">
          <ac:chgData name="Victoria Worthington" userId="3602fdab-493b-4fe0-87da-353562330a36" providerId="ADAL" clId="{49CE100A-9269-45A6-A5BC-57A9E8788313}" dt="2018-12-13T15:03:05.209" v="555" actId="207"/>
          <ac:spMkLst>
            <pc:docMk/>
            <pc:sldMk cId="2447261155" sldId="405"/>
            <ac:spMk id="19" creationId="{5252A847-DE45-4FA3-A1F8-EEBEB845FF8E}"/>
          </ac:spMkLst>
        </pc:spChg>
        <pc:grpChg chg="add">
          <ac:chgData name="Victoria Worthington" userId="3602fdab-493b-4fe0-87da-353562330a36" providerId="ADAL" clId="{49CE100A-9269-45A6-A5BC-57A9E8788313}" dt="2018-12-13T15:28:22.906" v="570"/>
          <ac:grpSpMkLst>
            <pc:docMk/>
            <pc:sldMk cId="2447261155" sldId="405"/>
            <ac:grpSpMk id="9" creationId="{15B90672-81C7-4F68-9474-29AF6626BA36}"/>
          </ac:grpSpMkLst>
        </pc:grpChg>
        <pc:picChg chg="del">
          <ac:chgData name="Victoria Worthington" userId="3602fdab-493b-4fe0-87da-353562330a36" providerId="ADAL" clId="{49CE100A-9269-45A6-A5BC-57A9E8788313}" dt="2018-12-13T15:28:20.934" v="568" actId="478"/>
          <ac:picMkLst>
            <pc:docMk/>
            <pc:sldMk cId="2447261155" sldId="405"/>
            <ac:picMk id="8" creationId="{C02EE28C-4932-4821-9D08-AA5A1E81B562}"/>
          </ac:picMkLst>
        </pc:picChg>
      </pc:sldChg>
      <pc:sldChg chg="modSp">
        <pc:chgData name="Victoria Worthington" userId="3602fdab-493b-4fe0-87da-353562330a36" providerId="ADAL" clId="{49CE100A-9269-45A6-A5BC-57A9E8788313}" dt="2018-12-13T14:54:03.524" v="252" actId="20577"/>
        <pc:sldMkLst>
          <pc:docMk/>
          <pc:sldMk cId="2119677244" sldId="406"/>
        </pc:sldMkLst>
        <pc:spChg chg="mod">
          <ac:chgData name="Victoria Worthington" userId="3602fdab-493b-4fe0-87da-353562330a36" providerId="ADAL" clId="{49CE100A-9269-45A6-A5BC-57A9E8788313}" dt="2018-12-13T14:54:03.524" v="252" actId="20577"/>
          <ac:spMkLst>
            <pc:docMk/>
            <pc:sldMk cId="2119677244" sldId="406"/>
            <ac:spMk id="19" creationId="{5252A847-DE45-4FA3-A1F8-EEBEB845FF8E}"/>
          </ac:spMkLst>
        </pc:spChg>
      </pc:sldChg>
      <pc:sldChg chg="modSp add">
        <pc:chgData name="Victoria Worthington" userId="3602fdab-493b-4fe0-87da-353562330a36" providerId="ADAL" clId="{49CE100A-9269-45A6-A5BC-57A9E8788313}" dt="2018-12-13T14:57:55.821" v="266" actId="20577"/>
        <pc:sldMkLst>
          <pc:docMk/>
          <pc:sldMk cId="2474815583" sldId="408"/>
        </pc:sldMkLst>
        <pc:spChg chg="mod">
          <ac:chgData name="Victoria Worthington" userId="3602fdab-493b-4fe0-87da-353562330a36" providerId="ADAL" clId="{49CE100A-9269-45A6-A5BC-57A9E8788313}" dt="2018-12-13T14:51:12.240" v="46" actId="20577"/>
          <ac:spMkLst>
            <pc:docMk/>
            <pc:sldMk cId="2474815583" sldId="408"/>
            <ac:spMk id="10" creationId="{961E2441-C6B7-42AA-B222-4127824C4EEC}"/>
          </ac:spMkLst>
        </pc:spChg>
        <pc:spChg chg="mod">
          <ac:chgData name="Victoria Worthington" userId="3602fdab-493b-4fe0-87da-353562330a36" providerId="ADAL" clId="{49CE100A-9269-45A6-A5BC-57A9E8788313}" dt="2018-12-13T14:50:57.375" v="21" actId="313"/>
          <ac:spMkLst>
            <pc:docMk/>
            <pc:sldMk cId="2474815583" sldId="408"/>
            <ac:spMk id="11" creationId="{86DBEA9A-0F35-4E74-9525-BA58687229F3}"/>
          </ac:spMkLst>
        </pc:spChg>
        <pc:spChg chg="mod">
          <ac:chgData name="Victoria Worthington" userId="3602fdab-493b-4fe0-87da-353562330a36" providerId="ADAL" clId="{49CE100A-9269-45A6-A5BC-57A9E8788313}" dt="2018-12-13T14:51:09.234" v="38" actId="20577"/>
          <ac:spMkLst>
            <pc:docMk/>
            <pc:sldMk cId="2474815583" sldId="408"/>
            <ac:spMk id="12" creationId="{95CB1CAD-81D5-4F82-A625-BE5DCA609D99}"/>
          </ac:spMkLst>
        </pc:spChg>
        <pc:spChg chg="mod">
          <ac:chgData name="Victoria Worthington" userId="3602fdab-493b-4fe0-87da-353562330a36" providerId="ADAL" clId="{49CE100A-9269-45A6-A5BC-57A9E8788313}" dt="2018-12-13T14:51:06.982" v="32"/>
          <ac:spMkLst>
            <pc:docMk/>
            <pc:sldMk cId="2474815583" sldId="408"/>
            <ac:spMk id="13" creationId="{80307635-7D56-46A8-96E6-117B55B9F58E}"/>
          </ac:spMkLst>
        </pc:spChg>
        <pc:spChg chg="mod">
          <ac:chgData name="Victoria Worthington" userId="3602fdab-493b-4fe0-87da-353562330a36" providerId="ADAL" clId="{49CE100A-9269-45A6-A5BC-57A9E8788313}" dt="2018-12-13T14:57:55.821" v="266" actId="20577"/>
          <ac:spMkLst>
            <pc:docMk/>
            <pc:sldMk cId="2474815583" sldId="408"/>
            <ac:spMk id="19" creationId="{5252A847-DE45-4FA3-A1F8-EEBEB845FF8E}"/>
          </ac:spMkLst>
        </pc:spChg>
        <pc:spChg chg="mod">
          <ac:chgData name="Victoria Worthington" userId="3602fdab-493b-4fe0-87da-353562330a36" providerId="ADAL" clId="{49CE100A-9269-45A6-A5BC-57A9E8788313}" dt="2018-12-13T14:51:15.055" v="51" actId="20577"/>
          <ac:spMkLst>
            <pc:docMk/>
            <pc:sldMk cId="2474815583" sldId="408"/>
            <ac:spMk id="21" creationId="{F3739C22-899F-4ED3-8017-B4EDBA802466}"/>
          </ac:spMkLst>
        </pc:spChg>
      </pc:sldChg>
    </pc:docChg>
  </pc:docChgLst>
  <pc:docChgLst>
    <pc:chgData name="Lindsay Grix" userId="a678036f-2d88-407c-addb-d0af3fea6eec" providerId="ADAL" clId="{7C00B47A-7E03-4469-90E7-86FADE2F6481}"/>
    <pc:docChg chg="undo modSld">
      <pc:chgData name="Lindsay Grix" userId="a678036f-2d88-407c-addb-d0af3fea6eec" providerId="ADAL" clId="{7C00B47A-7E03-4469-90E7-86FADE2F6481}" dt="2018-10-10T13:47:34.656" v="30" actId="403"/>
      <pc:docMkLst>
        <pc:docMk/>
      </pc:docMkLst>
      <pc:sldChg chg="modSp">
        <pc:chgData name="Lindsay Grix" userId="a678036f-2d88-407c-addb-d0af3fea6eec" providerId="ADAL" clId="{7C00B47A-7E03-4469-90E7-86FADE2F6481}" dt="2018-10-10T13:47:34.656" v="30" actId="403"/>
        <pc:sldMkLst>
          <pc:docMk/>
          <pc:sldMk cId="2637481266" sldId="256"/>
        </pc:sldMkLst>
        <pc:spChg chg="mod">
          <ac:chgData name="Lindsay Grix" userId="a678036f-2d88-407c-addb-d0af3fea6eec" providerId="ADAL" clId="{7C00B47A-7E03-4469-90E7-86FADE2F6481}" dt="2018-10-10T13:47:34.656" v="30" actId="403"/>
          <ac:spMkLst>
            <pc:docMk/>
            <pc:sldMk cId="2637481266" sldId="256"/>
            <ac:spMk id="19" creationId="{5252A847-DE45-4FA3-A1F8-EEBEB845FF8E}"/>
          </ac:spMkLst>
        </pc:spChg>
      </pc:sldChg>
      <pc:sldChg chg="modSp">
        <pc:chgData name="Lindsay Grix" userId="a678036f-2d88-407c-addb-d0af3fea6eec" providerId="ADAL" clId="{7C00B47A-7E03-4469-90E7-86FADE2F6481}" dt="2018-10-03T11:30:18.483" v="20" actId="404"/>
        <pc:sldMkLst>
          <pc:docMk/>
          <pc:sldMk cId="636014570" sldId="314"/>
        </pc:sldMkLst>
        <pc:spChg chg="mod">
          <ac:chgData name="Lindsay Grix" userId="a678036f-2d88-407c-addb-d0af3fea6eec" providerId="ADAL" clId="{7C00B47A-7E03-4469-90E7-86FADE2F6481}" dt="2018-10-03T11:30:18.483" v="20" actId="404"/>
          <ac:spMkLst>
            <pc:docMk/>
            <pc:sldMk cId="636014570" sldId="314"/>
            <ac:spMk id="19" creationId="{5252A847-DE45-4FA3-A1F8-EEBEB845FF8E}"/>
          </ac:spMkLst>
        </pc:spChg>
      </pc:sldChg>
      <pc:sldChg chg="modSp">
        <pc:chgData name="Lindsay Grix" userId="a678036f-2d88-407c-addb-d0af3fea6eec" providerId="ADAL" clId="{7C00B47A-7E03-4469-90E7-86FADE2F6481}" dt="2018-10-03T11:30:10.827" v="17" actId="404"/>
        <pc:sldMkLst>
          <pc:docMk/>
          <pc:sldMk cId="36917022" sldId="360"/>
        </pc:sldMkLst>
        <pc:spChg chg="mod">
          <ac:chgData name="Lindsay Grix" userId="a678036f-2d88-407c-addb-d0af3fea6eec" providerId="ADAL" clId="{7C00B47A-7E03-4469-90E7-86FADE2F6481}" dt="2018-10-03T11:30:10.827" v="17" actId="404"/>
          <ac:spMkLst>
            <pc:docMk/>
            <pc:sldMk cId="36917022" sldId="360"/>
            <ac:spMk id="19" creationId="{5252A847-DE45-4FA3-A1F8-EEBEB845FF8E}"/>
          </ac:spMkLst>
        </pc:spChg>
      </pc:sldChg>
      <pc:sldChg chg="modSp">
        <pc:chgData name="Lindsay Grix" userId="a678036f-2d88-407c-addb-d0af3fea6eec" providerId="ADAL" clId="{7C00B47A-7E03-4469-90E7-86FADE2F6481}" dt="2018-10-03T11:30:00.717" v="14" actId="404"/>
        <pc:sldMkLst>
          <pc:docMk/>
          <pc:sldMk cId="1035052751" sldId="361"/>
        </pc:sldMkLst>
        <pc:spChg chg="mod">
          <ac:chgData name="Lindsay Grix" userId="a678036f-2d88-407c-addb-d0af3fea6eec" providerId="ADAL" clId="{7C00B47A-7E03-4469-90E7-86FADE2F6481}" dt="2018-10-03T11:30:00.717" v="14" actId="404"/>
          <ac:spMkLst>
            <pc:docMk/>
            <pc:sldMk cId="1035052751" sldId="361"/>
            <ac:spMk id="19" creationId="{5252A847-DE45-4FA3-A1F8-EEBEB845FF8E}"/>
          </ac:spMkLst>
        </pc:spChg>
        <pc:graphicFrameChg chg="modGraphic">
          <ac:chgData name="Lindsay Grix" userId="a678036f-2d88-407c-addb-d0af3fea6eec" providerId="ADAL" clId="{7C00B47A-7E03-4469-90E7-86FADE2F6481}" dt="2018-10-03T11:29:54.435" v="11" actId="404"/>
          <ac:graphicFrameMkLst>
            <pc:docMk/>
            <pc:sldMk cId="1035052751" sldId="361"/>
            <ac:graphicFrameMk id="7" creationId="{D6AD1604-6368-474F-90F1-26D250AEF51C}"/>
          </ac:graphicFrameMkLst>
        </pc:graphicFrameChg>
      </pc:sldChg>
      <pc:sldChg chg="modSp">
        <pc:chgData name="Lindsay Grix" userId="a678036f-2d88-407c-addb-d0af3fea6eec" providerId="ADAL" clId="{7C00B47A-7E03-4469-90E7-86FADE2F6481}" dt="2018-10-03T11:30:38.157" v="26" actId="404"/>
        <pc:sldMkLst>
          <pc:docMk/>
          <pc:sldMk cId="310986706" sldId="386"/>
        </pc:sldMkLst>
        <pc:spChg chg="mod">
          <ac:chgData name="Lindsay Grix" userId="a678036f-2d88-407c-addb-d0af3fea6eec" providerId="ADAL" clId="{7C00B47A-7E03-4469-90E7-86FADE2F6481}" dt="2018-10-03T11:30:28.030" v="23" actId="404"/>
          <ac:spMkLst>
            <pc:docMk/>
            <pc:sldMk cId="310986706" sldId="386"/>
            <ac:spMk id="2" creationId="{AB0707A0-B31A-45C3-AEEB-2344636DF8FD}"/>
          </ac:spMkLst>
        </pc:spChg>
        <pc:spChg chg="mod">
          <ac:chgData name="Lindsay Grix" userId="a678036f-2d88-407c-addb-d0af3fea6eec" providerId="ADAL" clId="{7C00B47A-7E03-4469-90E7-86FADE2F6481}" dt="2018-10-03T11:30:38.157" v="26" actId="404"/>
          <ac:spMkLst>
            <pc:docMk/>
            <pc:sldMk cId="310986706" sldId="386"/>
            <ac:spMk id="19" creationId="{5252A847-DE45-4FA3-A1F8-EEBEB845FF8E}"/>
          </ac:spMkLst>
        </pc:spChg>
      </pc:sldChg>
      <pc:sldChg chg="modSp">
        <pc:chgData name="Lindsay Grix" userId="a678036f-2d88-407c-addb-d0af3fea6eec" providerId="ADAL" clId="{7C00B47A-7E03-4469-90E7-86FADE2F6481}" dt="2018-10-03T11:29:45.936" v="8" actId="404"/>
        <pc:sldMkLst>
          <pc:docMk/>
          <pc:sldMk cId="3401100034" sldId="390"/>
        </pc:sldMkLst>
        <pc:spChg chg="mod">
          <ac:chgData name="Lindsay Grix" userId="a678036f-2d88-407c-addb-d0af3fea6eec" providerId="ADAL" clId="{7C00B47A-7E03-4469-90E7-86FADE2F6481}" dt="2018-10-03T11:29:45.936" v="8" actId="404"/>
          <ac:spMkLst>
            <pc:docMk/>
            <pc:sldMk cId="3401100034" sldId="390"/>
            <ac:spMk id="7" creationId="{C0CD6503-388C-4F9E-9FB0-9053D8579D01}"/>
          </ac:spMkLst>
        </pc:spChg>
      </pc:sldChg>
    </pc:docChg>
  </pc:docChgLst>
  <pc:docChgLst>
    <pc:chgData name="Siàn Stebbings" userId="e14ea2a2-07d0-4302-97b9-16dc822a37cc" providerId="ADAL" clId="{2C422A96-C8C1-4ADD-ACDD-B6DD6801A1A3}"/>
  </pc:docChgLst>
  <pc:docChgLst>
    <pc:chgData name="Ashleigh Sobol" userId="8430f2a2-602f-4dde-a79b-412efd9dd8bf" providerId="ADAL" clId="{EBBEA64A-49F4-4886-BEAA-20A5E6C5C884}"/>
    <pc:docChg chg="modSld">
      <pc:chgData name="Ashleigh Sobol" userId="8430f2a2-602f-4dde-a79b-412efd9dd8bf" providerId="ADAL" clId="{EBBEA64A-49F4-4886-BEAA-20A5E6C5C884}" dt="2018-11-06T09:14:21.213" v="0"/>
      <pc:docMkLst>
        <pc:docMk/>
      </pc:docMkLst>
      <pc:sldChg chg="modSp">
        <pc:chgData name="Ashleigh Sobol" userId="8430f2a2-602f-4dde-a79b-412efd9dd8bf" providerId="ADAL" clId="{EBBEA64A-49F4-4886-BEAA-20A5E6C5C884}" dt="2018-11-06T09:14:21.213" v="0"/>
        <pc:sldMkLst>
          <pc:docMk/>
          <pc:sldMk cId="2637481266" sldId="256"/>
        </pc:sldMkLst>
        <pc:spChg chg="mod">
          <ac:chgData name="Ashleigh Sobol" userId="8430f2a2-602f-4dde-a79b-412efd9dd8bf" providerId="ADAL" clId="{EBBEA64A-49F4-4886-BEAA-20A5E6C5C884}" dt="2018-11-06T09:14:21.213" v="0"/>
          <ac:spMkLst>
            <pc:docMk/>
            <pc:sldMk cId="2637481266" sldId="256"/>
            <ac:spMk id="17" creationId="{0F18B4CD-798D-4EA5-92CF-7A4BB6DD9812}"/>
          </ac:spMkLst>
        </pc:spChg>
      </pc:sldChg>
      <pc:sldChg chg="modSp">
        <pc:chgData name="Ashleigh Sobol" userId="8430f2a2-602f-4dde-a79b-412efd9dd8bf" providerId="ADAL" clId="{EBBEA64A-49F4-4886-BEAA-20A5E6C5C884}" dt="2018-11-06T09:14:21.213" v="0"/>
        <pc:sldMkLst>
          <pc:docMk/>
          <pc:sldMk cId="636014570" sldId="314"/>
        </pc:sldMkLst>
        <pc:spChg chg="mod">
          <ac:chgData name="Ashleigh Sobol" userId="8430f2a2-602f-4dde-a79b-412efd9dd8bf" providerId="ADAL" clId="{EBBEA64A-49F4-4886-BEAA-20A5E6C5C884}" dt="2018-11-06T09:14:21.213" v="0"/>
          <ac:spMkLst>
            <pc:docMk/>
            <pc:sldMk cId="636014570" sldId="314"/>
            <ac:spMk id="17" creationId="{0F18B4CD-798D-4EA5-92CF-7A4BB6DD9812}"/>
          </ac:spMkLst>
        </pc:spChg>
      </pc:sldChg>
      <pc:sldChg chg="modSp">
        <pc:chgData name="Ashleigh Sobol" userId="8430f2a2-602f-4dde-a79b-412efd9dd8bf" providerId="ADAL" clId="{EBBEA64A-49F4-4886-BEAA-20A5E6C5C884}" dt="2018-11-06T09:14:21.213" v="0"/>
        <pc:sldMkLst>
          <pc:docMk/>
          <pc:sldMk cId="36917022" sldId="360"/>
        </pc:sldMkLst>
        <pc:spChg chg="mod">
          <ac:chgData name="Ashleigh Sobol" userId="8430f2a2-602f-4dde-a79b-412efd9dd8bf" providerId="ADAL" clId="{EBBEA64A-49F4-4886-BEAA-20A5E6C5C884}" dt="2018-11-06T09:14:21.213" v="0"/>
          <ac:spMkLst>
            <pc:docMk/>
            <pc:sldMk cId="36917022" sldId="360"/>
            <ac:spMk id="17" creationId="{0F18B4CD-798D-4EA5-92CF-7A4BB6DD9812}"/>
          </ac:spMkLst>
        </pc:spChg>
      </pc:sldChg>
      <pc:sldChg chg="modSp">
        <pc:chgData name="Ashleigh Sobol" userId="8430f2a2-602f-4dde-a79b-412efd9dd8bf" providerId="ADAL" clId="{EBBEA64A-49F4-4886-BEAA-20A5E6C5C884}" dt="2018-11-06T09:14:21.213" v="0"/>
        <pc:sldMkLst>
          <pc:docMk/>
          <pc:sldMk cId="1035052751" sldId="361"/>
        </pc:sldMkLst>
        <pc:spChg chg="mod">
          <ac:chgData name="Ashleigh Sobol" userId="8430f2a2-602f-4dde-a79b-412efd9dd8bf" providerId="ADAL" clId="{EBBEA64A-49F4-4886-BEAA-20A5E6C5C884}" dt="2018-11-06T09:14:21.213" v="0"/>
          <ac:spMkLst>
            <pc:docMk/>
            <pc:sldMk cId="1035052751" sldId="361"/>
            <ac:spMk id="17" creationId="{0F18B4CD-798D-4EA5-92CF-7A4BB6DD9812}"/>
          </ac:spMkLst>
        </pc:spChg>
      </pc:sldChg>
      <pc:sldChg chg="modSp">
        <pc:chgData name="Ashleigh Sobol" userId="8430f2a2-602f-4dde-a79b-412efd9dd8bf" providerId="ADAL" clId="{EBBEA64A-49F4-4886-BEAA-20A5E6C5C884}" dt="2018-11-06T09:14:21.213" v="0"/>
        <pc:sldMkLst>
          <pc:docMk/>
          <pc:sldMk cId="310986706" sldId="386"/>
        </pc:sldMkLst>
        <pc:spChg chg="mod">
          <ac:chgData name="Ashleigh Sobol" userId="8430f2a2-602f-4dde-a79b-412efd9dd8bf" providerId="ADAL" clId="{EBBEA64A-49F4-4886-BEAA-20A5E6C5C884}" dt="2018-11-06T09:14:21.213" v="0"/>
          <ac:spMkLst>
            <pc:docMk/>
            <pc:sldMk cId="310986706" sldId="386"/>
            <ac:spMk id="17" creationId="{0F18B4CD-798D-4EA5-92CF-7A4BB6DD9812}"/>
          </ac:spMkLst>
        </pc:spChg>
      </pc:sldChg>
      <pc:sldChg chg="modSp">
        <pc:chgData name="Ashleigh Sobol" userId="8430f2a2-602f-4dde-a79b-412efd9dd8bf" providerId="ADAL" clId="{EBBEA64A-49F4-4886-BEAA-20A5E6C5C884}" dt="2018-11-06T09:14:21.213" v="0"/>
        <pc:sldMkLst>
          <pc:docMk/>
          <pc:sldMk cId="3401100034" sldId="390"/>
        </pc:sldMkLst>
        <pc:spChg chg="mod">
          <ac:chgData name="Ashleigh Sobol" userId="8430f2a2-602f-4dde-a79b-412efd9dd8bf" providerId="ADAL" clId="{EBBEA64A-49F4-4886-BEAA-20A5E6C5C884}" dt="2018-11-06T09:14:21.213" v="0"/>
          <ac:spMkLst>
            <pc:docMk/>
            <pc:sldMk cId="3401100034" sldId="390"/>
            <ac:spMk id="17" creationId="{0F18B4CD-798D-4EA5-92CF-7A4BB6DD9812}"/>
          </ac:spMkLst>
        </pc:spChg>
      </pc:sldChg>
      <pc:sldChg chg="modSp">
        <pc:chgData name="Ashleigh Sobol" userId="8430f2a2-602f-4dde-a79b-412efd9dd8bf" providerId="ADAL" clId="{EBBEA64A-49F4-4886-BEAA-20A5E6C5C884}" dt="2018-11-06T09:14:21.213" v="0"/>
        <pc:sldMkLst>
          <pc:docMk/>
          <pc:sldMk cId="1204372888" sldId="392"/>
        </pc:sldMkLst>
        <pc:spChg chg="mod">
          <ac:chgData name="Ashleigh Sobol" userId="8430f2a2-602f-4dde-a79b-412efd9dd8bf" providerId="ADAL" clId="{EBBEA64A-49F4-4886-BEAA-20A5E6C5C884}" dt="2018-11-06T09:14:21.213" v="0"/>
          <ac:spMkLst>
            <pc:docMk/>
            <pc:sldMk cId="1204372888" sldId="392"/>
            <ac:spMk id="17" creationId="{0F18B4CD-798D-4EA5-92CF-7A4BB6DD9812}"/>
          </ac:spMkLst>
        </pc:spChg>
      </pc:sldChg>
    </pc:docChg>
  </pc:docChgLst>
  <pc:docChgLst>
    <pc:chgData name="Siàn Stebbings" userId="e14ea2a2-07d0-4302-97b9-16dc822a37cc" providerId="ADAL" clId="{95AFACEC-68E8-4018-9E33-CF74DF3E9171}"/>
  </pc:docChgLst>
  <pc:docChgLst>
    <pc:chgData name="Kyle Tidswell-Brown" userId="3518c4a0-5c99-4880-b127-cb60ccf11a39" providerId="ADAL" clId="{4BD391BC-8D0F-49F1-A017-7BA7E1956520}"/>
    <pc:docChg chg="undo custSel addSld delSld modSld">
      <pc:chgData name="Kyle Tidswell-Brown" userId="3518c4a0-5c99-4880-b127-cb60ccf11a39" providerId="ADAL" clId="{4BD391BC-8D0F-49F1-A017-7BA7E1956520}" dt="2018-12-14T11:41:51.969" v="356"/>
      <pc:docMkLst>
        <pc:docMk/>
      </pc:docMkLst>
      <pc:sldChg chg="modSp">
        <pc:chgData name="Kyle Tidswell-Brown" userId="3518c4a0-5c99-4880-b127-cb60ccf11a39" providerId="ADAL" clId="{4BD391BC-8D0F-49F1-A017-7BA7E1956520}" dt="2018-12-14T11:41:21.463" v="347" actId="20577"/>
        <pc:sldMkLst>
          <pc:docMk/>
          <pc:sldMk cId="636014570" sldId="314"/>
        </pc:sldMkLst>
        <pc:spChg chg="mod">
          <ac:chgData name="Kyle Tidswell-Brown" userId="3518c4a0-5c99-4880-b127-cb60ccf11a39" providerId="ADAL" clId="{4BD391BC-8D0F-49F1-A017-7BA7E1956520}" dt="2018-12-14T11:41:21.463" v="347" actId="20577"/>
          <ac:spMkLst>
            <pc:docMk/>
            <pc:sldMk cId="636014570" sldId="314"/>
            <ac:spMk id="19" creationId="{5252A847-DE45-4FA3-A1F8-EEBEB845FF8E}"/>
          </ac:spMkLst>
        </pc:spChg>
      </pc:sldChg>
      <pc:sldChg chg="modSp">
        <pc:chgData name="Kyle Tidswell-Brown" userId="3518c4a0-5c99-4880-b127-cb60ccf11a39" providerId="ADAL" clId="{4BD391BC-8D0F-49F1-A017-7BA7E1956520}" dt="2018-12-12T14:32:24.729" v="190" actId="403"/>
        <pc:sldMkLst>
          <pc:docMk/>
          <pc:sldMk cId="36917022" sldId="360"/>
        </pc:sldMkLst>
        <pc:spChg chg="mod">
          <ac:chgData name="Kyle Tidswell-Brown" userId="3518c4a0-5c99-4880-b127-cb60ccf11a39" providerId="ADAL" clId="{4BD391BC-8D0F-49F1-A017-7BA7E1956520}" dt="2018-12-12T14:32:24.729" v="190" actId="403"/>
          <ac:spMkLst>
            <pc:docMk/>
            <pc:sldMk cId="36917022" sldId="360"/>
            <ac:spMk id="19" creationId="{5252A847-DE45-4FA3-A1F8-EEBEB845FF8E}"/>
          </ac:spMkLst>
        </pc:spChg>
      </pc:sldChg>
      <pc:sldChg chg="modSp">
        <pc:chgData name="Kyle Tidswell-Brown" userId="3518c4a0-5c99-4880-b127-cb60ccf11a39" providerId="ADAL" clId="{4BD391BC-8D0F-49F1-A017-7BA7E1956520}" dt="2018-12-12T14:28:41.708" v="10" actId="20577"/>
        <pc:sldMkLst>
          <pc:docMk/>
          <pc:sldMk cId="1035052751" sldId="361"/>
        </pc:sldMkLst>
        <pc:spChg chg="mod">
          <ac:chgData name="Kyle Tidswell-Brown" userId="3518c4a0-5c99-4880-b127-cb60ccf11a39" providerId="ADAL" clId="{4BD391BC-8D0F-49F1-A017-7BA7E1956520}" dt="2018-12-12T14:28:41.708" v="10" actId="20577"/>
          <ac:spMkLst>
            <pc:docMk/>
            <pc:sldMk cId="1035052751" sldId="361"/>
            <ac:spMk id="19" creationId="{5252A847-DE45-4FA3-A1F8-EEBEB845FF8E}"/>
          </ac:spMkLst>
        </pc:spChg>
      </pc:sldChg>
      <pc:sldChg chg="modSp">
        <pc:chgData name="Kyle Tidswell-Brown" userId="3518c4a0-5c99-4880-b127-cb60ccf11a39" providerId="ADAL" clId="{4BD391BC-8D0F-49F1-A017-7BA7E1956520}" dt="2018-12-14T11:41:35.799" v="348" actId="14100"/>
        <pc:sldMkLst>
          <pc:docMk/>
          <pc:sldMk cId="310986706" sldId="386"/>
        </pc:sldMkLst>
        <pc:spChg chg="mod">
          <ac:chgData name="Kyle Tidswell-Brown" userId="3518c4a0-5c99-4880-b127-cb60ccf11a39" providerId="ADAL" clId="{4BD391BC-8D0F-49F1-A017-7BA7E1956520}" dt="2018-12-14T11:41:35.799" v="348" actId="14100"/>
          <ac:spMkLst>
            <pc:docMk/>
            <pc:sldMk cId="310986706" sldId="386"/>
            <ac:spMk id="10" creationId="{9245B357-8B63-4F86-9799-F92D8CD24C90}"/>
          </ac:spMkLst>
        </pc:spChg>
      </pc:sldChg>
      <pc:sldChg chg="addSp delSp modSp">
        <pc:chgData name="Kyle Tidswell-Brown" userId="3518c4a0-5c99-4880-b127-cb60ccf11a39" providerId="ADAL" clId="{4BD391BC-8D0F-49F1-A017-7BA7E1956520}" dt="2018-12-12T14:32:02.898" v="188" actId="20577"/>
        <pc:sldMkLst>
          <pc:docMk/>
          <pc:sldMk cId="1579835774" sldId="393"/>
        </pc:sldMkLst>
        <pc:spChg chg="add del mod">
          <ac:chgData name="Kyle Tidswell-Brown" userId="3518c4a0-5c99-4880-b127-cb60ccf11a39" providerId="ADAL" clId="{4BD391BC-8D0F-49F1-A017-7BA7E1956520}" dt="2018-12-12T14:31:42.899" v="178"/>
          <ac:spMkLst>
            <pc:docMk/>
            <pc:sldMk cId="1579835774" sldId="393"/>
            <ac:spMk id="2" creationId="{09F97583-C7FA-4CBC-A925-3FA569347898}"/>
          </ac:spMkLst>
        </pc:spChg>
        <pc:spChg chg="add del mod">
          <ac:chgData name="Kyle Tidswell-Brown" userId="3518c4a0-5c99-4880-b127-cb60ccf11a39" providerId="ADAL" clId="{4BD391BC-8D0F-49F1-A017-7BA7E1956520}" dt="2018-12-12T14:32:02.542" v="187" actId="478"/>
          <ac:spMkLst>
            <pc:docMk/>
            <pc:sldMk cId="1579835774" sldId="393"/>
            <ac:spMk id="3" creationId="{59E4420C-B151-40B5-BAB4-E60FB3914101}"/>
          </ac:spMkLst>
        </pc:spChg>
        <pc:spChg chg="add mod">
          <ac:chgData name="Kyle Tidswell-Brown" userId="3518c4a0-5c99-4880-b127-cb60ccf11a39" providerId="ADAL" clId="{4BD391BC-8D0F-49F1-A017-7BA7E1956520}" dt="2018-12-12T14:30:53.092" v="129" actId="1076"/>
          <ac:spMkLst>
            <pc:docMk/>
            <pc:sldMk cId="1579835774" sldId="393"/>
            <ac:spMk id="8" creationId="{51DC3A23-FF3D-410C-B949-B5D6F15D556A}"/>
          </ac:spMkLst>
        </pc:spChg>
        <pc:spChg chg="add mod">
          <ac:chgData name="Kyle Tidswell-Brown" userId="3518c4a0-5c99-4880-b127-cb60ccf11a39" providerId="ADAL" clId="{4BD391BC-8D0F-49F1-A017-7BA7E1956520}" dt="2018-12-12T14:31:11.201" v="151" actId="1038"/>
          <ac:spMkLst>
            <pc:docMk/>
            <pc:sldMk cId="1579835774" sldId="393"/>
            <ac:spMk id="9" creationId="{783F5A51-ABA4-404E-A6EE-6AF72422F318}"/>
          </ac:spMkLst>
        </pc:spChg>
        <pc:spChg chg="add mod">
          <ac:chgData name="Kyle Tidswell-Brown" userId="3518c4a0-5c99-4880-b127-cb60ccf11a39" providerId="ADAL" clId="{4BD391BC-8D0F-49F1-A017-7BA7E1956520}" dt="2018-12-12T14:31:32.412" v="169" actId="1076"/>
          <ac:spMkLst>
            <pc:docMk/>
            <pc:sldMk cId="1579835774" sldId="393"/>
            <ac:spMk id="10" creationId="{69D0129D-2AB7-435B-911D-4AA4C515ACB6}"/>
          </ac:spMkLst>
        </pc:spChg>
        <pc:spChg chg="add mod">
          <ac:chgData name="Kyle Tidswell-Brown" userId="3518c4a0-5c99-4880-b127-cb60ccf11a39" providerId="ADAL" clId="{4BD391BC-8D0F-49F1-A017-7BA7E1956520}" dt="2018-12-12T14:31:41.080" v="176" actId="1076"/>
          <ac:spMkLst>
            <pc:docMk/>
            <pc:sldMk cId="1579835774" sldId="393"/>
            <ac:spMk id="11" creationId="{AB2C7507-6053-4EB7-A4CE-7FFECE4A3468}"/>
          </ac:spMkLst>
        </pc:spChg>
        <pc:spChg chg="mod">
          <ac:chgData name="Kyle Tidswell-Brown" userId="3518c4a0-5c99-4880-b127-cb60ccf11a39" providerId="ADAL" clId="{4BD391BC-8D0F-49F1-A017-7BA7E1956520}" dt="2018-12-12T14:32:02.898" v="188" actId="20577"/>
          <ac:spMkLst>
            <pc:docMk/>
            <pc:sldMk cId="1579835774" sldId="393"/>
            <ac:spMk id="19" creationId="{5252A847-DE45-4FA3-A1F8-EEBEB845FF8E}"/>
          </ac:spMkLst>
        </pc:spChg>
      </pc:sldChg>
      <pc:sldChg chg="modSp">
        <pc:chgData name="Kyle Tidswell-Brown" userId="3518c4a0-5c99-4880-b127-cb60ccf11a39" providerId="ADAL" clId="{4BD391BC-8D0F-49F1-A017-7BA7E1956520}" dt="2018-12-12T14:32:41.254" v="196" actId="313"/>
        <pc:sldMkLst>
          <pc:docMk/>
          <pc:sldMk cId="616982646" sldId="394"/>
        </pc:sldMkLst>
        <pc:spChg chg="mod">
          <ac:chgData name="Kyle Tidswell-Brown" userId="3518c4a0-5c99-4880-b127-cb60ccf11a39" providerId="ADAL" clId="{4BD391BC-8D0F-49F1-A017-7BA7E1956520}" dt="2018-12-12T14:32:41.254" v="196" actId="313"/>
          <ac:spMkLst>
            <pc:docMk/>
            <pc:sldMk cId="616982646" sldId="394"/>
            <ac:spMk id="19" creationId="{5252A847-DE45-4FA3-A1F8-EEBEB845FF8E}"/>
          </ac:spMkLst>
        </pc:spChg>
      </pc:sldChg>
      <pc:sldChg chg="modSp">
        <pc:chgData name="Kyle Tidswell-Brown" userId="3518c4a0-5c99-4880-b127-cb60ccf11a39" providerId="ADAL" clId="{4BD391BC-8D0F-49F1-A017-7BA7E1956520}" dt="2018-12-12T14:32:54.248" v="216" actId="1036"/>
        <pc:sldMkLst>
          <pc:docMk/>
          <pc:sldMk cId="1238945716" sldId="395"/>
        </pc:sldMkLst>
        <pc:spChg chg="mod">
          <ac:chgData name="Kyle Tidswell-Brown" userId="3518c4a0-5c99-4880-b127-cb60ccf11a39" providerId="ADAL" clId="{4BD391BC-8D0F-49F1-A017-7BA7E1956520}" dt="2018-12-12T14:32:45.096" v="197" actId="403"/>
          <ac:spMkLst>
            <pc:docMk/>
            <pc:sldMk cId="1238945716" sldId="395"/>
            <ac:spMk id="19" creationId="{5252A847-DE45-4FA3-A1F8-EEBEB845FF8E}"/>
          </ac:spMkLst>
        </pc:spChg>
        <pc:grpChg chg="mod">
          <ac:chgData name="Kyle Tidswell-Brown" userId="3518c4a0-5c99-4880-b127-cb60ccf11a39" providerId="ADAL" clId="{4BD391BC-8D0F-49F1-A017-7BA7E1956520}" dt="2018-12-12T14:32:54.248" v="216" actId="1036"/>
          <ac:grpSpMkLst>
            <pc:docMk/>
            <pc:sldMk cId="1238945716" sldId="395"/>
            <ac:grpSpMk id="6" creationId="{C8B0CD31-B8E2-4616-B844-E0C3C031F340}"/>
          </ac:grpSpMkLst>
        </pc:grpChg>
      </pc:sldChg>
      <pc:sldChg chg="modSp">
        <pc:chgData name="Kyle Tidswell-Brown" userId="3518c4a0-5c99-4880-b127-cb60ccf11a39" providerId="ADAL" clId="{4BD391BC-8D0F-49F1-A017-7BA7E1956520}" dt="2018-12-12T14:35:20.403" v="303" actId="6549"/>
        <pc:sldMkLst>
          <pc:docMk/>
          <pc:sldMk cId="2493289906" sldId="397"/>
        </pc:sldMkLst>
        <pc:spChg chg="mod">
          <ac:chgData name="Kyle Tidswell-Brown" userId="3518c4a0-5c99-4880-b127-cb60ccf11a39" providerId="ADAL" clId="{4BD391BC-8D0F-49F1-A017-7BA7E1956520}" dt="2018-12-12T14:35:20.403" v="303" actId="6549"/>
          <ac:spMkLst>
            <pc:docMk/>
            <pc:sldMk cId="2493289906" sldId="397"/>
            <ac:spMk id="19" creationId="{5252A847-DE45-4FA3-A1F8-EEBEB845FF8E}"/>
          </ac:spMkLst>
        </pc:spChg>
      </pc:sldChg>
      <pc:sldChg chg="addSp delSp modSp">
        <pc:chgData name="Kyle Tidswell-Brown" userId="3518c4a0-5c99-4880-b127-cb60ccf11a39" providerId="ADAL" clId="{4BD391BC-8D0F-49F1-A017-7BA7E1956520}" dt="2018-12-12T14:35:16.558" v="300" actId="20577"/>
        <pc:sldMkLst>
          <pc:docMk/>
          <pc:sldMk cId="3561738890" sldId="398"/>
        </pc:sldMkLst>
        <pc:spChg chg="del">
          <ac:chgData name="Kyle Tidswell-Brown" userId="3518c4a0-5c99-4880-b127-cb60ccf11a39" providerId="ADAL" clId="{4BD391BC-8D0F-49F1-A017-7BA7E1956520}" dt="2018-12-12T14:34:28.345" v="287" actId="478"/>
          <ac:spMkLst>
            <pc:docMk/>
            <pc:sldMk cId="3561738890" sldId="398"/>
            <ac:spMk id="2" creationId="{16025361-D18B-495B-BC2C-6E482C6AB438}"/>
          </ac:spMkLst>
        </pc:spChg>
        <pc:spChg chg="mod">
          <ac:chgData name="Kyle Tidswell-Brown" userId="3518c4a0-5c99-4880-b127-cb60ccf11a39" providerId="ADAL" clId="{4BD391BC-8D0F-49F1-A017-7BA7E1956520}" dt="2018-12-12T14:34:04.576" v="282" actId="1076"/>
          <ac:spMkLst>
            <pc:docMk/>
            <pc:sldMk cId="3561738890" sldId="398"/>
            <ac:spMk id="8" creationId="{3A5D131F-5DDF-4A01-B8A7-C5BC805B9A60}"/>
          </ac:spMkLst>
        </pc:spChg>
        <pc:spChg chg="add mod">
          <ac:chgData name="Kyle Tidswell-Brown" userId="3518c4a0-5c99-4880-b127-cb60ccf11a39" providerId="ADAL" clId="{4BD391BC-8D0F-49F1-A017-7BA7E1956520}" dt="2018-12-12T14:34:32.838" v="288" actId="571"/>
          <ac:spMkLst>
            <pc:docMk/>
            <pc:sldMk cId="3561738890" sldId="398"/>
            <ac:spMk id="9" creationId="{D078F08F-C1F7-4117-8F51-39179DA9576E}"/>
          </ac:spMkLst>
        </pc:spChg>
        <pc:spChg chg="add mod">
          <ac:chgData name="Kyle Tidswell-Brown" userId="3518c4a0-5c99-4880-b127-cb60ccf11a39" providerId="ADAL" clId="{4BD391BC-8D0F-49F1-A017-7BA7E1956520}" dt="2018-12-12T14:35:06.738" v="297" actId="571"/>
          <ac:spMkLst>
            <pc:docMk/>
            <pc:sldMk cId="3561738890" sldId="398"/>
            <ac:spMk id="10" creationId="{741553B2-3210-49FC-AC30-2D2F302B5D11}"/>
          </ac:spMkLst>
        </pc:spChg>
        <pc:spChg chg="mod">
          <ac:chgData name="Kyle Tidswell-Brown" userId="3518c4a0-5c99-4880-b127-cb60ccf11a39" providerId="ADAL" clId="{4BD391BC-8D0F-49F1-A017-7BA7E1956520}" dt="2018-12-12T14:35:16.558" v="300" actId="20577"/>
          <ac:spMkLst>
            <pc:docMk/>
            <pc:sldMk cId="3561738890" sldId="398"/>
            <ac:spMk id="19" creationId="{5252A847-DE45-4FA3-A1F8-EEBEB845FF8E}"/>
          </ac:spMkLst>
        </pc:spChg>
        <pc:spChg chg="del">
          <ac:chgData name="Kyle Tidswell-Brown" userId="3518c4a0-5c99-4880-b127-cb60ccf11a39" providerId="ADAL" clId="{4BD391BC-8D0F-49F1-A017-7BA7E1956520}" dt="2018-12-12T14:34:35.364" v="289" actId="478"/>
          <ac:spMkLst>
            <pc:docMk/>
            <pc:sldMk cId="3561738890" sldId="398"/>
            <ac:spMk id="23" creationId="{24950699-9F70-489E-9613-A190EEA5FF73}"/>
          </ac:spMkLst>
        </pc:spChg>
      </pc:sldChg>
      <pc:sldChg chg="modSp">
        <pc:chgData name="Kyle Tidswell-Brown" userId="3518c4a0-5c99-4880-b127-cb60ccf11a39" providerId="ADAL" clId="{4BD391BC-8D0F-49F1-A017-7BA7E1956520}" dt="2018-12-12T15:01:00.442" v="328" actId="20577"/>
        <pc:sldMkLst>
          <pc:docMk/>
          <pc:sldMk cId="2169592886" sldId="399"/>
        </pc:sldMkLst>
        <pc:spChg chg="mod">
          <ac:chgData name="Kyle Tidswell-Brown" userId="3518c4a0-5c99-4880-b127-cb60ccf11a39" providerId="ADAL" clId="{4BD391BC-8D0F-49F1-A017-7BA7E1956520}" dt="2018-12-12T15:01:00.442" v="328" actId="20577"/>
          <ac:spMkLst>
            <pc:docMk/>
            <pc:sldMk cId="2169592886" sldId="399"/>
            <ac:spMk id="19" creationId="{5252A847-DE45-4FA3-A1F8-EEBEB845FF8E}"/>
          </ac:spMkLst>
        </pc:spChg>
      </pc:sldChg>
      <pc:sldChg chg="modSp">
        <pc:chgData name="Kyle Tidswell-Brown" userId="3518c4a0-5c99-4880-b127-cb60ccf11a39" providerId="ADAL" clId="{4BD391BC-8D0F-49F1-A017-7BA7E1956520}" dt="2018-12-14T11:41:13.967" v="345" actId="20577"/>
        <pc:sldMkLst>
          <pc:docMk/>
          <pc:sldMk cId="632628948" sldId="401"/>
        </pc:sldMkLst>
        <pc:spChg chg="mod">
          <ac:chgData name="Kyle Tidswell-Brown" userId="3518c4a0-5c99-4880-b127-cb60ccf11a39" providerId="ADAL" clId="{4BD391BC-8D0F-49F1-A017-7BA7E1956520}" dt="2018-12-14T11:41:13.967" v="345" actId="20577"/>
          <ac:spMkLst>
            <pc:docMk/>
            <pc:sldMk cId="632628948" sldId="401"/>
            <ac:spMk id="19" creationId="{5252A847-DE45-4FA3-A1F8-EEBEB845FF8E}"/>
          </ac:spMkLst>
        </pc:spChg>
      </pc:sldChg>
      <pc:sldChg chg="addSp delSp modSp">
        <pc:chgData name="Kyle Tidswell-Brown" userId="3518c4a0-5c99-4880-b127-cb60ccf11a39" providerId="ADAL" clId="{4BD391BC-8D0F-49F1-A017-7BA7E1956520}" dt="2018-12-14T11:41:51.969" v="356"/>
        <pc:sldMkLst>
          <pc:docMk/>
          <pc:sldMk cId="4075777952" sldId="402"/>
        </pc:sldMkLst>
        <pc:spChg chg="del mod topLvl">
          <ac:chgData name="Kyle Tidswell-Brown" userId="3518c4a0-5c99-4880-b127-cb60ccf11a39" providerId="ADAL" clId="{4BD391BC-8D0F-49F1-A017-7BA7E1956520}" dt="2018-12-14T11:41:51.217" v="355" actId="478"/>
          <ac:spMkLst>
            <pc:docMk/>
            <pc:sldMk cId="4075777952" sldId="402"/>
            <ac:spMk id="7" creationId="{17ABE42A-BA14-45C8-87F6-B4822C25D825}"/>
          </ac:spMkLst>
        </pc:spChg>
        <pc:spChg chg="add del">
          <ac:chgData name="Kyle Tidswell-Brown" userId="3518c4a0-5c99-4880-b127-cb60ccf11a39" providerId="ADAL" clId="{4BD391BC-8D0F-49F1-A017-7BA7E1956520}" dt="2018-12-14T11:41:46.825" v="353" actId="478"/>
          <ac:spMkLst>
            <pc:docMk/>
            <pc:sldMk cId="4075777952" sldId="402"/>
            <ac:spMk id="9" creationId="{0A7E5E74-533B-491E-B5E5-470991175FAE}"/>
          </ac:spMkLst>
        </pc:spChg>
        <pc:spChg chg="add">
          <ac:chgData name="Kyle Tidswell-Brown" userId="3518c4a0-5c99-4880-b127-cb60ccf11a39" providerId="ADAL" clId="{4BD391BC-8D0F-49F1-A017-7BA7E1956520}" dt="2018-12-14T11:41:51.969" v="356"/>
          <ac:spMkLst>
            <pc:docMk/>
            <pc:sldMk cId="4075777952" sldId="402"/>
            <ac:spMk id="10" creationId="{CF75A546-5FE1-4F6D-A73E-786469E776EF}"/>
          </ac:spMkLst>
        </pc:spChg>
        <pc:grpChg chg="del">
          <ac:chgData name="Kyle Tidswell-Brown" userId="3518c4a0-5c99-4880-b127-cb60ccf11a39" providerId="ADAL" clId="{4BD391BC-8D0F-49F1-A017-7BA7E1956520}" dt="2018-12-14T11:41:51.217" v="355" actId="478"/>
          <ac:grpSpMkLst>
            <pc:docMk/>
            <pc:sldMk cId="4075777952" sldId="402"/>
            <ac:grpSpMk id="2" creationId="{9026DE65-0CFC-4BDE-996A-566A998288DE}"/>
          </ac:grpSpMkLst>
        </pc:grpChg>
        <pc:picChg chg="topLvl">
          <ac:chgData name="Kyle Tidswell-Brown" userId="3518c4a0-5c99-4880-b127-cb60ccf11a39" providerId="ADAL" clId="{4BD391BC-8D0F-49F1-A017-7BA7E1956520}" dt="2018-12-14T11:41:51.217" v="355" actId="478"/>
          <ac:picMkLst>
            <pc:docMk/>
            <pc:sldMk cId="4075777952" sldId="402"/>
            <ac:picMk id="8" creationId="{C02EE28C-4932-4821-9D08-AA5A1E81B562}"/>
          </ac:picMkLst>
        </pc:picChg>
      </pc:sldChg>
      <pc:sldChg chg="addSp delSp">
        <pc:chgData name="Kyle Tidswell-Brown" userId="3518c4a0-5c99-4880-b127-cb60ccf11a39" providerId="ADAL" clId="{4BD391BC-8D0F-49F1-A017-7BA7E1956520}" dt="2018-12-14T11:41:40.927" v="350"/>
        <pc:sldMkLst>
          <pc:docMk/>
          <pc:sldMk cId="2447261155" sldId="405"/>
        </pc:sldMkLst>
        <pc:spChg chg="del topLvl">
          <ac:chgData name="Kyle Tidswell-Brown" userId="3518c4a0-5c99-4880-b127-cb60ccf11a39" providerId="ADAL" clId="{4BD391BC-8D0F-49F1-A017-7BA7E1956520}" dt="2018-12-14T11:41:40.518" v="349" actId="478"/>
          <ac:spMkLst>
            <pc:docMk/>
            <pc:sldMk cId="2447261155" sldId="405"/>
            <ac:spMk id="10" creationId="{D1CF7183-F79D-4079-B183-3AFB7A5A4BE5}"/>
          </ac:spMkLst>
        </pc:spChg>
        <pc:spChg chg="add">
          <ac:chgData name="Kyle Tidswell-Brown" userId="3518c4a0-5c99-4880-b127-cb60ccf11a39" providerId="ADAL" clId="{4BD391BC-8D0F-49F1-A017-7BA7E1956520}" dt="2018-12-14T11:41:40.927" v="350"/>
          <ac:spMkLst>
            <pc:docMk/>
            <pc:sldMk cId="2447261155" sldId="405"/>
            <ac:spMk id="12" creationId="{068AB247-BFA9-444D-9706-1CDB0164D78A}"/>
          </ac:spMkLst>
        </pc:spChg>
        <pc:grpChg chg="del">
          <ac:chgData name="Kyle Tidswell-Brown" userId="3518c4a0-5c99-4880-b127-cb60ccf11a39" providerId="ADAL" clId="{4BD391BC-8D0F-49F1-A017-7BA7E1956520}" dt="2018-12-14T11:41:40.518" v="349" actId="478"/>
          <ac:grpSpMkLst>
            <pc:docMk/>
            <pc:sldMk cId="2447261155" sldId="405"/>
            <ac:grpSpMk id="9" creationId="{15B90672-81C7-4F68-9474-29AF6626BA36}"/>
          </ac:grpSpMkLst>
        </pc:grpChg>
        <pc:picChg chg="topLvl">
          <ac:chgData name="Kyle Tidswell-Brown" userId="3518c4a0-5c99-4880-b127-cb60ccf11a39" providerId="ADAL" clId="{4BD391BC-8D0F-49F1-A017-7BA7E1956520}" dt="2018-12-14T11:41:40.518" v="349" actId="478"/>
          <ac:picMkLst>
            <pc:docMk/>
            <pc:sldMk cId="2447261155" sldId="405"/>
            <ac:picMk id="11" creationId="{3CE84F65-D8C6-4309-8464-531F4FFBC7C0}"/>
          </ac:picMkLst>
        </pc:picChg>
      </pc:sldChg>
      <pc:sldChg chg="modSp add">
        <pc:chgData name="Kyle Tidswell-Brown" userId="3518c4a0-5c99-4880-b127-cb60ccf11a39" providerId="ADAL" clId="{4BD391BC-8D0F-49F1-A017-7BA7E1956520}" dt="2018-12-12T15:01:10.097" v="342" actId="20577"/>
        <pc:sldMkLst>
          <pc:docMk/>
          <pc:sldMk cId="653911114" sldId="407"/>
        </pc:sldMkLst>
        <pc:spChg chg="mod">
          <ac:chgData name="Kyle Tidswell-Brown" userId="3518c4a0-5c99-4880-b127-cb60ccf11a39" providerId="ADAL" clId="{4BD391BC-8D0F-49F1-A017-7BA7E1956520}" dt="2018-12-12T15:01:10.097" v="342" actId="20577"/>
          <ac:spMkLst>
            <pc:docMk/>
            <pc:sldMk cId="653911114" sldId="407"/>
            <ac:spMk id="19" creationId="{5252A847-DE45-4FA3-A1F8-EEBEB845FF8E}"/>
          </ac:spMkLst>
        </pc:spChg>
      </pc:sldChg>
      <pc:sldChg chg="modSp">
        <pc:chgData name="Kyle Tidswell-Brown" userId="3518c4a0-5c99-4880-b127-cb60ccf11a39" providerId="ADAL" clId="{4BD391BC-8D0F-49F1-A017-7BA7E1956520}" dt="2018-12-14T11:40:09.343" v="343" actId="404"/>
        <pc:sldMkLst>
          <pc:docMk/>
          <pc:sldMk cId="2474815583" sldId="408"/>
        </pc:sldMkLst>
        <pc:spChg chg="mod">
          <ac:chgData name="Kyle Tidswell-Brown" userId="3518c4a0-5c99-4880-b127-cb60ccf11a39" providerId="ADAL" clId="{4BD391BC-8D0F-49F1-A017-7BA7E1956520}" dt="2018-12-14T11:40:09.343" v="343" actId="404"/>
          <ac:spMkLst>
            <pc:docMk/>
            <pc:sldMk cId="2474815583" sldId="408"/>
            <ac:spMk id="10" creationId="{961E2441-C6B7-42AA-B222-4127824C4EEC}"/>
          </ac:spMkLst>
        </pc:spChg>
      </pc:sldChg>
    </pc:docChg>
  </pc:docChgLst>
  <pc:docChgLst>
    <pc:chgData name="Siàn Stebbings" userId="e14ea2a2-07d0-4302-97b9-16dc822a37cc" providerId="ADAL" clId="{06CCBD24-7A88-4826-A0E2-2A367853DBB9}"/>
  </pc:docChgLst>
  <pc:docChgLst>
    <pc:chgData name="Eleanor Simpson" userId="975f5492-d74c-431c-90fe-9bfc34b8124b" providerId="ADAL" clId="{CE00B8D5-BDBC-4B9E-B2D4-C96D7C61CFDF}"/>
    <pc:docChg chg="custSel addSld modSld">
      <pc:chgData name="Eleanor Simpson" userId="975f5492-d74c-431c-90fe-9bfc34b8124b" providerId="ADAL" clId="{CE00B8D5-BDBC-4B9E-B2D4-C96D7C61CFDF}" dt="2018-12-07T12:02:30.990" v="1061" actId="6549"/>
      <pc:docMkLst>
        <pc:docMk/>
      </pc:docMkLst>
      <pc:sldChg chg="modSp">
        <pc:chgData name="Eleanor Simpson" userId="975f5492-d74c-431c-90fe-9bfc34b8124b" providerId="ADAL" clId="{CE00B8D5-BDBC-4B9E-B2D4-C96D7C61CFDF}" dt="2018-12-07T11:28:12.945" v="91" actId="207"/>
        <pc:sldMkLst>
          <pc:docMk/>
          <pc:sldMk cId="2637481266" sldId="256"/>
        </pc:sldMkLst>
        <pc:spChg chg="mod">
          <ac:chgData name="Eleanor Simpson" userId="975f5492-d74c-431c-90fe-9bfc34b8124b" providerId="ADAL" clId="{CE00B8D5-BDBC-4B9E-B2D4-C96D7C61CFDF}" dt="2018-12-07T11:28:12.945" v="91" actId="207"/>
          <ac:spMkLst>
            <pc:docMk/>
            <pc:sldMk cId="2637481266" sldId="256"/>
            <ac:spMk id="19" creationId="{5252A847-DE45-4FA3-A1F8-EEBEB845FF8E}"/>
          </ac:spMkLst>
        </pc:spChg>
      </pc:sldChg>
      <pc:sldChg chg="modSp">
        <pc:chgData name="Eleanor Simpson" userId="975f5492-d74c-431c-90fe-9bfc34b8124b" providerId="ADAL" clId="{CE00B8D5-BDBC-4B9E-B2D4-C96D7C61CFDF}" dt="2018-12-07T11:51:05.665" v="747" actId="6549"/>
        <pc:sldMkLst>
          <pc:docMk/>
          <pc:sldMk cId="636014570" sldId="314"/>
        </pc:sldMkLst>
        <pc:spChg chg="mod">
          <ac:chgData name="Eleanor Simpson" userId="975f5492-d74c-431c-90fe-9bfc34b8124b" providerId="ADAL" clId="{CE00B8D5-BDBC-4B9E-B2D4-C96D7C61CFDF}" dt="2018-12-07T11:51:05.665" v="747" actId="6549"/>
          <ac:spMkLst>
            <pc:docMk/>
            <pc:sldMk cId="636014570" sldId="314"/>
            <ac:spMk id="19" creationId="{5252A847-DE45-4FA3-A1F8-EEBEB845FF8E}"/>
          </ac:spMkLst>
        </pc:spChg>
      </pc:sldChg>
      <pc:sldChg chg="modSp">
        <pc:chgData name="Eleanor Simpson" userId="975f5492-d74c-431c-90fe-9bfc34b8124b" providerId="ADAL" clId="{CE00B8D5-BDBC-4B9E-B2D4-C96D7C61CFDF}" dt="2018-12-07T11:33:40.254" v="312" actId="6549"/>
        <pc:sldMkLst>
          <pc:docMk/>
          <pc:sldMk cId="36917022" sldId="360"/>
        </pc:sldMkLst>
        <pc:spChg chg="mod">
          <ac:chgData name="Eleanor Simpson" userId="975f5492-d74c-431c-90fe-9bfc34b8124b" providerId="ADAL" clId="{CE00B8D5-BDBC-4B9E-B2D4-C96D7C61CFDF}" dt="2018-12-07T11:33:40.254" v="312" actId="6549"/>
          <ac:spMkLst>
            <pc:docMk/>
            <pc:sldMk cId="36917022" sldId="360"/>
            <ac:spMk id="19" creationId="{5252A847-DE45-4FA3-A1F8-EEBEB845FF8E}"/>
          </ac:spMkLst>
        </pc:spChg>
      </pc:sldChg>
      <pc:sldChg chg="delSp modSp">
        <pc:chgData name="Eleanor Simpson" userId="975f5492-d74c-431c-90fe-9bfc34b8124b" providerId="ADAL" clId="{CE00B8D5-BDBC-4B9E-B2D4-C96D7C61CFDF}" dt="2018-12-07T11:31:54.907" v="297" actId="20577"/>
        <pc:sldMkLst>
          <pc:docMk/>
          <pc:sldMk cId="1035052751" sldId="361"/>
        </pc:sldMkLst>
        <pc:spChg chg="mod">
          <ac:chgData name="Eleanor Simpson" userId="975f5492-d74c-431c-90fe-9bfc34b8124b" providerId="ADAL" clId="{CE00B8D5-BDBC-4B9E-B2D4-C96D7C61CFDF}" dt="2018-12-07T11:31:54.907" v="297" actId="20577"/>
          <ac:spMkLst>
            <pc:docMk/>
            <pc:sldMk cId="1035052751" sldId="361"/>
            <ac:spMk id="19" creationId="{5252A847-DE45-4FA3-A1F8-EEBEB845FF8E}"/>
          </ac:spMkLst>
        </pc:spChg>
        <pc:graphicFrameChg chg="del mod modGraphic">
          <ac:chgData name="Eleanor Simpson" userId="975f5492-d74c-431c-90fe-9bfc34b8124b" providerId="ADAL" clId="{CE00B8D5-BDBC-4B9E-B2D4-C96D7C61CFDF}" dt="2018-12-07T11:30:29.109" v="287" actId="478"/>
          <ac:graphicFrameMkLst>
            <pc:docMk/>
            <pc:sldMk cId="1035052751" sldId="361"/>
            <ac:graphicFrameMk id="7" creationId="{D6AD1604-6368-474F-90F1-26D250AEF51C}"/>
          </ac:graphicFrameMkLst>
        </pc:graphicFrameChg>
      </pc:sldChg>
      <pc:sldChg chg="addSp delSp modSp">
        <pc:chgData name="Eleanor Simpson" userId="975f5492-d74c-431c-90fe-9bfc34b8124b" providerId="ADAL" clId="{CE00B8D5-BDBC-4B9E-B2D4-C96D7C61CFDF}" dt="2018-12-07T12:01:54.110" v="1059" actId="6549"/>
        <pc:sldMkLst>
          <pc:docMk/>
          <pc:sldMk cId="310986706" sldId="386"/>
        </pc:sldMkLst>
        <pc:spChg chg="del">
          <ac:chgData name="Eleanor Simpson" userId="975f5492-d74c-431c-90fe-9bfc34b8124b" providerId="ADAL" clId="{CE00B8D5-BDBC-4B9E-B2D4-C96D7C61CFDF}" dt="2018-12-07T11:51:14.416" v="748" actId="478"/>
          <ac:spMkLst>
            <pc:docMk/>
            <pc:sldMk cId="310986706" sldId="386"/>
            <ac:spMk id="2" creationId="{AB0707A0-B31A-45C3-AEEB-2344636DF8FD}"/>
          </ac:spMkLst>
        </pc:spChg>
        <pc:spChg chg="add mod">
          <ac:chgData name="Eleanor Simpson" userId="975f5492-d74c-431c-90fe-9bfc34b8124b" providerId="ADAL" clId="{CE00B8D5-BDBC-4B9E-B2D4-C96D7C61CFDF}" dt="2018-12-07T11:53:03.180" v="877" actId="207"/>
          <ac:spMkLst>
            <pc:docMk/>
            <pc:sldMk cId="310986706" sldId="386"/>
            <ac:spMk id="7" creationId="{17ABE42A-BA14-45C8-87F6-B4822C25D825}"/>
          </ac:spMkLst>
        </pc:spChg>
        <pc:spChg chg="mod">
          <ac:chgData name="Eleanor Simpson" userId="975f5492-d74c-431c-90fe-9bfc34b8124b" providerId="ADAL" clId="{CE00B8D5-BDBC-4B9E-B2D4-C96D7C61CFDF}" dt="2018-12-07T12:01:54.110" v="1059" actId="6549"/>
          <ac:spMkLst>
            <pc:docMk/>
            <pc:sldMk cId="310986706" sldId="386"/>
            <ac:spMk id="19" creationId="{5252A847-DE45-4FA3-A1F8-EEBEB845FF8E}"/>
          </ac:spMkLst>
        </pc:spChg>
        <pc:picChg chg="add mod">
          <ac:chgData name="Eleanor Simpson" userId="975f5492-d74c-431c-90fe-9bfc34b8124b" providerId="ADAL" clId="{CE00B8D5-BDBC-4B9E-B2D4-C96D7C61CFDF}" dt="2018-12-07T11:52:19.925" v="863" actId="1037"/>
          <ac:picMkLst>
            <pc:docMk/>
            <pc:sldMk cId="310986706" sldId="386"/>
            <ac:picMk id="8" creationId="{C02EE28C-4932-4821-9D08-AA5A1E81B562}"/>
          </ac:picMkLst>
        </pc:picChg>
      </pc:sldChg>
      <pc:sldChg chg="modSp">
        <pc:chgData name="Eleanor Simpson" userId="975f5492-d74c-431c-90fe-9bfc34b8124b" providerId="ADAL" clId="{CE00B8D5-BDBC-4B9E-B2D4-C96D7C61CFDF}" dt="2018-12-07T11:58:55.856" v="1054" actId="207"/>
        <pc:sldMkLst>
          <pc:docMk/>
          <pc:sldMk cId="3401100034" sldId="390"/>
        </pc:sldMkLst>
        <pc:spChg chg="mod">
          <ac:chgData name="Eleanor Simpson" userId="975f5492-d74c-431c-90fe-9bfc34b8124b" providerId="ADAL" clId="{CE00B8D5-BDBC-4B9E-B2D4-C96D7C61CFDF}" dt="2018-12-07T11:58:55.856" v="1054" actId="207"/>
          <ac:spMkLst>
            <pc:docMk/>
            <pc:sldMk cId="3401100034" sldId="390"/>
            <ac:spMk id="7" creationId="{C0CD6503-388C-4F9E-9FB0-9053D8579D01}"/>
          </ac:spMkLst>
        </pc:spChg>
      </pc:sldChg>
      <pc:sldChg chg="modSp">
        <pc:chgData name="Eleanor Simpson" userId="975f5492-d74c-431c-90fe-9bfc34b8124b" providerId="ADAL" clId="{CE00B8D5-BDBC-4B9E-B2D4-C96D7C61CFDF}" dt="2018-12-07T11:58:40.118" v="1053" actId="404"/>
        <pc:sldMkLst>
          <pc:docMk/>
          <pc:sldMk cId="1204372888" sldId="392"/>
        </pc:sldMkLst>
        <pc:spChg chg="mod">
          <ac:chgData name="Eleanor Simpson" userId="975f5492-d74c-431c-90fe-9bfc34b8124b" providerId="ADAL" clId="{CE00B8D5-BDBC-4B9E-B2D4-C96D7C61CFDF}" dt="2018-12-07T11:58:40.118" v="1053" actId="404"/>
          <ac:spMkLst>
            <pc:docMk/>
            <pc:sldMk cId="1204372888" sldId="392"/>
            <ac:spMk id="19" creationId="{5252A847-DE45-4FA3-A1F8-EEBEB845FF8E}"/>
          </ac:spMkLst>
        </pc:spChg>
      </pc:sldChg>
      <pc:sldChg chg="add">
        <pc:chgData name="Eleanor Simpson" userId="975f5492-d74c-431c-90fe-9bfc34b8124b" providerId="ADAL" clId="{CE00B8D5-BDBC-4B9E-B2D4-C96D7C61CFDF}" dt="2018-12-07T11:31:47.235" v="294"/>
        <pc:sldMkLst>
          <pc:docMk/>
          <pc:sldMk cId="1579835774" sldId="393"/>
        </pc:sldMkLst>
      </pc:sldChg>
      <pc:sldChg chg="add">
        <pc:chgData name="Eleanor Simpson" userId="975f5492-d74c-431c-90fe-9bfc34b8124b" providerId="ADAL" clId="{CE00B8D5-BDBC-4B9E-B2D4-C96D7C61CFDF}" dt="2018-12-07T11:33:36.262" v="311"/>
        <pc:sldMkLst>
          <pc:docMk/>
          <pc:sldMk cId="616982646" sldId="394"/>
        </pc:sldMkLst>
      </pc:sldChg>
      <pc:sldChg chg="addSp modSp add">
        <pc:chgData name="Eleanor Simpson" userId="975f5492-d74c-431c-90fe-9bfc34b8124b" providerId="ADAL" clId="{CE00B8D5-BDBC-4B9E-B2D4-C96D7C61CFDF}" dt="2018-12-07T11:36:49.707" v="425" actId="6549"/>
        <pc:sldMkLst>
          <pc:docMk/>
          <pc:sldMk cId="1238945716" sldId="395"/>
        </pc:sldMkLst>
        <pc:spChg chg="mod">
          <ac:chgData name="Eleanor Simpson" userId="975f5492-d74c-431c-90fe-9bfc34b8124b" providerId="ADAL" clId="{CE00B8D5-BDBC-4B9E-B2D4-C96D7C61CFDF}" dt="2018-12-07T11:36:47.807" v="424" actId="6549"/>
          <ac:spMkLst>
            <pc:docMk/>
            <pc:sldMk cId="1238945716" sldId="395"/>
            <ac:spMk id="10" creationId="{961E2441-C6B7-42AA-B222-4127824C4EEC}"/>
          </ac:spMkLst>
        </pc:spChg>
        <pc:spChg chg="mod">
          <ac:chgData name="Eleanor Simpson" userId="975f5492-d74c-431c-90fe-9bfc34b8124b" providerId="ADAL" clId="{CE00B8D5-BDBC-4B9E-B2D4-C96D7C61CFDF}" dt="2018-12-07T11:35:11.984" v="352" actId="403"/>
          <ac:spMkLst>
            <pc:docMk/>
            <pc:sldMk cId="1238945716" sldId="395"/>
            <ac:spMk id="11" creationId="{86DBEA9A-0F35-4E74-9525-BA58687229F3}"/>
          </ac:spMkLst>
        </pc:spChg>
        <pc:spChg chg="mod">
          <ac:chgData name="Eleanor Simpson" userId="975f5492-d74c-431c-90fe-9bfc34b8124b" providerId="ADAL" clId="{CE00B8D5-BDBC-4B9E-B2D4-C96D7C61CFDF}" dt="2018-12-07T11:36:45.314" v="422" actId="6549"/>
          <ac:spMkLst>
            <pc:docMk/>
            <pc:sldMk cId="1238945716" sldId="395"/>
            <ac:spMk id="12" creationId="{95CB1CAD-81D5-4F82-A625-BE5DCA609D99}"/>
          </ac:spMkLst>
        </pc:spChg>
        <pc:spChg chg="mod">
          <ac:chgData name="Eleanor Simpson" userId="975f5492-d74c-431c-90fe-9bfc34b8124b" providerId="ADAL" clId="{CE00B8D5-BDBC-4B9E-B2D4-C96D7C61CFDF}" dt="2018-12-07T11:36:41.205" v="421" actId="6549"/>
          <ac:spMkLst>
            <pc:docMk/>
            <pc:sldMk cId="1238945716" sldId="395"/>
            <ac:spMk id="13" creationId="{80307635-7D56-46A8-96E6-117B55B9F58E}"/>
          </ac:spMkLst>
        </pc:spChg>
        <pc:spChg chg="mod">
          <ac:chgData name="Eleanor Simpson" userId="975f5492-d74c-431c-90fe-9bfc34b8124b" providerId="ADAL" clId="{CE00B8D5-BDBC-4B9E-B2D4-C96D7C61CFDF}" dt="2018-12-07T11:35:05.008" v="346" actId="403"/>
          <ac:spMkLst>
            <pc:docMk/>
            <pc:sldMk cId="1238945716" sldId="395"/>
            <ac:spMk id="14" creationId="{8A978634-CE01-4E1A-88AC-73B3708514CC}"/>
          </ac:spMkLst>
        </pc:spChg>
        <pc:spChg chg="mod">
          <ac:chgData name="Eleanor Simpson" userId="975f5492-d74c-431c-90fe-9bfc34b8124b" providerId="ADAL" clId="{CE00B8D5-BDBC-4B9E-B2D4-C96D7C61CFDF}" dt="2018-12-07T11:34:56.888" v="340" actId="403"/>
          <ac:spMkLst>
            <pc:docMk/>
            <pc:sldMk cId="1238945716" sldId="395"/>
            <ac:spMk id="15" creationId="{8A70A8F3-0160-4EFD-9190-3E4029BF8F02}"/>
          </ac:spMkLst>
        </pc:spChg>
        <pc:spChg chg="mod">
          <ac:chgData name="Eleanor Simpson" userId="975f5492-d74c-431c-90fe-9bfc34b8124b" providerId="ADAL" clId="{CE00B8D5-BDBC-4B9E-B2D4-C96D7C61CFDF}" dt="2018-12-07T11:34:14.678" v="318" actId="207"/>
          <ac:spMkLst>
            <pc:docMk/>
            <pc:sldMk cId="1238945716" sldId="395"/>
            <ac:spMk id="19" creationId="{5252A847-DE45-4FA3-A1F8-EEBEB845FF8E}"/>
          </ac:spMkLst>
        </pc:spChg>
        <pc:spChg chg="mod">
          <ac:chgData name="Eleanor Simpson" userId="975f5492-d74c-431c-90fe-9bfc34b8124b" providerId="ADAL" clId="{CE00B8D5-BDBC-4B9E-B2D4-C96D7C61CFDF}" dt="2018-12-07T11:36:49.707" v="425" actId="6549"/>
          <ac:spMkLst>
            <pc:docMk/>
            <pc:sldMk cId="1238945716" sldId="395"/>
            <ac:spMk id="21" creationId="{F3739C22-899F-4ED3-8017-B4EDBA802466}"/>
          </ac:spMkLst>
        </pc:spChg>
        <pc:spChg chg="mod">
          <ac:chgData name="Eleanor Simpson" userId="975f5492-d74c-431c-90fe-9bfc34b8124b" providerId="ADAL" clId="{CE00B8D5-BDBC-4B9E-B2D4-C96D7C61CFDF}" dt="2018-12-07T11:35:18.294" v="358" actId="403"/>
          <ac:spMkLst>
            <pc:docMk/>
            <pc:sldMk cId="1238945716" sldId="395"/>
            <ac:spMk id="22" creationId="{73908EB1-8911-4AD3-91BD-6360F2FD2D3B}"/>
          </ac:spMkLst>
        </pc:spChg>
        <pc:grpChg chg="add mod">
          <ac:chgData name="Eleanor Simpson" userId="975f5492-d74c-431c-90fe-9bfc34b8124b" providerId="ADAL" clId="{CE00B8D5-BDBC-4B9E-B2D4-C96D7C61CFDF}" dt="2018-12-07T11:34:47.433" v="334" actId="14100"/>
          <ac:grpSpMkLst>
            <pc:docMk/>
            <pc:sldMk cId="1238945716" sldId="395"/>
            <ac:grpSpMk id="6" creationId="{C8B0CD31-B8E2-4616-B844-E0C3C031F340}"/>
          </ac:grpSpMkLst>
        </pc:grpChg>
      </pc:sldChg>
      <pc:sldChg chg="addSp delSp modSp add">
        <pc:chgData name="Eleanor Simpson" userId="975f5492-d74c-431c-90fe-9bfc34b8124b" providerId="ADAL" clId="{CE00B8D5-BDBC-4B9E-B2D4-C96D7C61CFDF}" dt="2018-12-07T11:40:07.023" v="479" actId="207"/>
        <pc:sldMkLst>
          <pc:docMk/>
          <pc:sldMk cId="2493289906" sldId="397"/>
        </pc:sldMkLst>
        <pc:spChg chg="add del mod">
          <ac:chgData name="Eleanor Simpson" userId="975f5492-d74c-431c-90fe-9bfc34b8124b" providerId="ADAL" clId="{CE00B8D5-BDBC-4B9E-B2D4-C96D7C61CFDF}" dt="2018-12-07T11:39:54.685" v="476" actId="478"/>
          <ac:spMkLst>
            <pc:docMk/>
            <pc:sldMk cId="2493289906" sldId="397"/>
            <ac:spMk id="2" creationId="{16025361-D18B-495B-BC2C-6E482C6AB438}"/>
          </ac:spMkLst>
        </pc:spChg>
        <pc:spChg chg="mod">
          <ac:chgData name="Eleanor Simpson" userId="975f5492-d74c-431c-90fe-9bfc34b8124b" providerId="ADAL" clId="{CE00B8D5-BDBC-4B9E-B2D4-C96D7C61CFDF}" dt="2018-12-07T11:40:07.023" v="479" actId="207"/>
          <ac:spMkLst>
            <pc:docMk/>
            <pc:sldMk cId="2493289906" sldId="397"/>
            <ac:spMk id="19" creationId="{5252A847-DE45-4FA3-A1F8-EEBEB845FF8E}"/>
          </ac:spMkLst>
        </pc:spChg>
        <pc:spChg chg="add del mod">
          <ac:chgData name="Eleanor Simpson" userId="975f5492-d74c-431c-90fe-9bfc34b8124b" providerId="ADAL" clId="{CE00B8D5-BDBC-4B9E-B2D4-C96D7C61CFDF}" dt="2018-12-07T11:39:58.003" v="477" actId="478"/>
          <ac:spMkLst>
            <pc:docMk/>
            <pc:sldMk cId="2493289906" sldId="397"/>
            <ac:spMk id="23" creationId="{24950699-9F70-489E-9613-A190EEA5FF73}"/>
          </ac:spMkLst>
        </pc:spChg>
        <pc:grpChg chg="del">
          <ac:chgData name="Eleanor Simpson" userId="975f5492-d74c-431c-90fe-9bfc34b8124b" providerId="ADAL" clId="{CE00B8D5-BDBC-4B9E-B2D4-C96D7C61CFDF}" dt="2018-12-07T11:37:06.683" v="429" actId="478"/>
          <ac:grpSpMkLst>
            <pc:docMk/>
            <pc:sldMk cId="2493289906" sldId="397"/>
            <ac:grpSpMk id="6" creationId="{C8B0CD31-B8E2-4616-B844-E0C3C031F340}"/>
          </ac:grpSpMkLst>
        </pc:grpChg>
        <pc:cxnChg chg="mod">
          <ac:chgData name="Eleanor Simpson" userId="975f5492-d74c-431c-90fe-9bfc34b8124b" providerId="ADAL" clId="{CE00B8D5-BDBC-4B9E-B2D4-C96D7C61CFDF}" dt="2018-12-07T11:37:06.683" v="429" actId="478"/>
          <ac:cxnSpMkLst>
            <pc:docMk/>
            <pc:sldMk cId="2493289906" sldId="397"/>
            <ac:cxnSpMk id="7" creationId="{1137E1C1-7796-4709-B2CC-0565958D0C41}"/>
          </ac:cxnSpMkLst>
        </pc:cxnChg>
        <pc:cxnChg chg="mod">
          <ac:chgData name="Eleanor Simpson" userId="975f5492-d74c-431c-90fe-9bfc34b8124b" providerId="ADAL" clId="{CE00B8D5-BDBC-4B9E-B2D4-C96D7C61CFDF}" dt="2018-12-07T11:37:06.683" v="429" actId="478"/>
          <ac:cxnSpMkLst>
            <pc:docMk/>
            <pc:sldMk cId="2493289906" sldId="397"/>
            <ac:cxnSpMk id="8" creationId="{44096F91-4068-43CE-B123-8114EA8FB1FC}"/>
          </ac:cxnSpMkLst>
        </pc:cxnChg>
        <pc:cxnChg chg="mod">
          <ac:chgData name="Eleanor Simpson" userId="975f5492-d74c-431c-90fe-9bfc34b8124b" providerId="ADAL" clId="{CE00B8D5-BDBC-4B9E-B2D4-C96D7C61CFDF}" dt="2018-12-07T11:37:06.683" v="429" actId="478"/>
          <ac:cxnSpMkLst>
            <pc:docMk/>
            <pc:sldMk cId="2493289906" sldId="397"/>
            <ac:cxnSpMk id="9" creationId="{935E286F-504A-4936-B6F9-C35C784EEDE8}"/>
          </ac:cxnSpMkLst>
        </pc:cxnChg>
        <pc:cxnChg chg="mod">
          <ac:chgData name="Eleanor Simpson" userId="975f5492-d74c-431c-90fe-9bfc34b8124b" providerId="ADAL" clId="{CE00B8D5-BDBC-4B9E-B2D4-C96D7C61CFDF}" dt="2018-12-07T11:37:06.683" v="429" actId="478"/>
          <ac:cxnSpMkLst>
            <pc:docMk/>
            <pc:sldMk cId="2493289906" sldId="397"/>
            <ac:cxnSpMk id="20" creationId="{EEED6D02-5C01-421F-A16F-4445318A4E55}"/>
          </ac:cxnSpMkLst>
        </pc:cxnChg>
      </pc:sldChg>
      <pc:sldChg chg="addSp modSp add">
        <pc:chgData name="Eleanor Simpson" userId="975f5492-d74c-431c-90fe-9bfc34b8124b" providerId="ADAL" clId="{CE00B8D5-BDBC-4B9E-B2D4-C96D7C61CFDF}" dt="2018-12-07T12:00:50.172" v="1057" actId="1035"/>
        <pc:sldMkLst>
          <pc:docMk/>
          <pc:sldMk cId="3561738890" sldId="398"/>
        </pc:sldMkLst>
        <pc:spChg chg="add mod">
          <ac:chgData name="Eleanor Simpson" userId="975f5492-d74c-431c-90fe-9bfc34b8124b" providerId="ADAL" clId="{CE00B8D5-BDBC-4B9E-B2D4-C96D7C61CFDF}" dt="2018-12-07T12:00:50.172" v="1057" actId="1035"/>
          <ac:spMkLst>
            <pc:docMk/>
            <pc:sldMk cId="3561738890" sldId="398"/>
            <ac:spMk id="8" creationId="{3A5D131F-5DDF-4A01-B8A7-C5BC805B9A60}"/>
          </ac:spMkLst>
        </pc:spChg>
        <pc:spChg chg="mod">
          <ac:chgData name="Eleanor Simpson" userId="975f5492-d74c-431c-90fe-9bfc34b8124b" providerId="ADAL" clId="{CE00B8D5-BDBC-4B9E-B2D4-C96D7C61CFDF}" dt="2018-12-07T11:44:10.657" v="535" actId="207"/>
          <ac:spMkLst>
            <pc:docMk/>
            <pc:sldMk cId="3561738890" sldId="398"/>
            <ac:spMk id="19" creationId="{5252A847-DE45-4FA3-A1F8-EEBEB845FF8E}"/>
          </ac:spMkLst>
        </pc:spChg>
      </pc:sldChg>
      <pc:sldChg chg="delSp modSp add">
        <pc:chgData name="Eleanor Simpson" userId="975f5492-d74c-431c-90fe-9bfc34b8124b" providerId="ADAL" clId="{CE00B8D5-BDBC-4B9E-B2D4-C96D7C61CFDF}" dt="2018-12-07T11:43:17.033" v="534" actId="313"/>
        <pc:sldMkLst>
          <pc:docMk/>
          <pc:sldMk cId="2169592886" sldId="399"/>
        </pc:sldMkLst>
        <pc:spChg chg="del">
          <ac:chgData name="Eleanor Simpson" userId="975f5492-d74c-431c-90fe-9bfc34b8124b" providerId="ADAL" clId="{CE00B8D5-BDBC-4B9E-B2D4-C96D7C61CFDF}" dt="2018-12-07T11:40:48.612" v="485" actId="478"/>
          <ac:spMkLst>
            <pc:docMk/>
            <pc:sldMk cId="2169592886" sldId="399"/>
            <ac:spMk id="2" creationId="{16025361-D18B-495B-BC2C-6E482C6AB438}"/>
          </ac:spMkLst>
        </pc:spChg>
        <pc:spChg chg="mod">
          <ac:chgData name="Eleanor Simpson" userId="975f5492-d74c-431c-90fe-9bfc34b8124b" providerId="ADAL" clId="{CE00B8D5-BDBC-4B9E-B2D4-C96D7C61CFDF}" dt="2018-12-07T11:43:17.033" v="534" actId="313"/>
          <ac:spMkLst>
            <pc:docMk/>
            <pc:sldMk cId="2169592886" sldId="399"/>
            <ac:spMk id="19" creationId="{5252A847-DE45-4FA3-A1F8-EEBEB845FF8E}"/>
          </ac:spMkLst>
        </pc:spChg>
        <pc:spChg chg="del">
          <ac:chgData name="Eleanor Simpson" userId="975f5492-d74c-431c-90fe-9bfc34b8124b" providerId="ADAL" clId="{CE00B8D5-BDBC-4B9E-B2D4-C96D7C61CFDF}" dt="2018-12-07T11:40:50.540" v="486" actId="478"/>
          <ac:spMkLst>
            <pc:docMk/>
            <pc:sldMk cId="2169592886" sldId="399"/>
            <ac:spMk id="23" creationId="{24950699-9F70-489E-9613-A190EEA5FF73}"/>
          </ac:spMkLst>
        </pc:spChg>
      </pc:sldChg>
      <pc:sldChg chg="add">
        <pc:chgData name="Eleanor Simpson" userId="975f5492-d74c-431c-90fe-9bfc34b8124b" providerId="ADAL" clId="{CE00B8D5-BDBC-4B9E-B2D4-C96D7C61CFDF}" dt="2018-12-07T11:51:01.751" v="746"/>
        <pc:sldMkLst>
          <pc:docMk/>
          <pc:sldMk cId="632628948" sldId="401"/>
        </pc:sldMkLst>
      </pc:sldChg>
      <pc:sldChg chg="modSp add">
        <pc:chgData name="Eleanor Simpson" userId="975f5492-d74c-431c-90fe-9bfc34b8124b" providerId="ADAL" clId="{CE00B8D5-BDBC-4B9E-B2D4-C96D7C61CFDF}" dt="2018-12-07T11:54:00.233" v="954" actId="207"/>
        <pc:sldMkLst>
          <pc:docMk/>
          <pc:sldMk cId="4075777952" sldId="402"/>
        </pc:sldMkLst>
        <pc:spChg chg="mod">
          <ac:chgData name="Eleanor Simpson" userId="975f5492-d74c-431c-90fe-9bfc34b8124b" providerId="ADAL" clId="{CE00B8D5-BDBC-4B9E-B2D4-C96D7C61CFDF}" dt="2018-12-07T11:54:00.233" v="954" actId="207"/>
          <ac:spMkLst>
            <pc:docMk/>
            <pc:sldMk cId="4075777952" sldId="402"/>
            <ac:spMk id="19" creationId="{5252A847-DE45-4FA3-A1F8-EEBEB845FF8E}"/>
          </ac:spMkLst>
        </pc:spChg>
      </pc:sldChg>
      <pc:sldChg chg="delSp modSp add">
        <pc:chgData name="Eleanor Simpson" userId="975f5492-d74c-431c-90fe-9bfc34b8124b" providerId="ADAL" clId="{CE00B8D5-BDBC-4B9E-B2D4-C96D7C61CFDF}" dt="2018-12-07T12:02:30.990" v="1061" actId="6549"/>
        <pc:sldMkLst>
          <pc:docMk/>
          <pc:sldMk cId="1630145582" sldId="403"/>
        </pc:sldMkLst>
        <pc:spChg chg="del">
          <ac:chgData name="Eleanor Simpson" userId="975f5492-d74c-431c-90fe-9bfc34b8124b" providerId="ADAL" clId="{CE00B8D5-BDBC-4B9E-B2D4-C96D7C61CFDF}" dt="2018-12-07T11:54:37.909" v="959" actId="478"/>
          <ac:spMkLst>
            <pc:docMk/>
            <pc:sldMk cId="1630145582" sldId="403"/>
            <ac:spMk id="7" creationId="{17ABE42A-BA14-45C8-87F6-B4822C25D825}"/>
          </ac:spMkLst>
        </pc:spChg>
        <pc:spChg chg="mod">
          <ac:chgData name="Eleanor Simpson" userId="975f5492-d74c-431c-90fe-9bfc34b8124b" providerId="ADAL" clId="{CE00B8D5-BDBC-4B9E-B2D4-C96D7C61CFDF}" dt="2018-12-07T12:02:30.990" v="1061" actId="6549"/>
          <ac:spMkLst>
            <pc:docMk/>
            <pc:sldMk cId="1630145582" sldId="403"/>
            <ac:spMk id="19" creationId="{5252A847-DE45-4FA3-A1F8-EEBEB845FF8E}"/>
          </ac:spMkLst>
        </pc:spChg>
        <pc:picChg chg="del">
          <ac:chgData name="Eleanor Simpson" userId="975f5492-d74c-431c-90fe-9bfc34b8124b" providerId="ADAL" clId="{CE00B8D5-BDBC-4B9E-B2D4-C96D7C61CFDF}" dt="2018-12-07T11:54:37.909" v="959" actId="478"/>
          <ac:picMkLst>
            <pc:docMk/>
            <pc:sldMk cId="1630145582" sldId="403"/>
            <ac:picMk id="8" creationId="{C02EE28C-4932-4821-9D08-AA5A1E81B562}"/>
          </ac:picMkLst>
        </pc:picChg>
      </pc:sldChg>
      <pc:sldChg chg="modSp add">
        <pc:chgData name="Eleanor Simpson" userId="975f5492-d74c-431c-90fe-9bfc34b8124b" providerId="ADAL" clId="{CE00B8D5-BDBC-4B9E-B2D4-C96D7C61CFDF}" dt="2018-12-07T11:56:13.242" v="1046" actId="207"/>
        <pc:sldMkLst>
          <pc:docMk/>
          <pc:sldMk cId="2361630725" sldId="404"/>
        </pc:sldMkLst>
        <pc:spChg chg="mod">
          <ac:chgData name="Eleanor Simpson" userId="975f5492-d74c-431c-90fe-9bfc34b8124b" providerId="ADAL" clId="{CE00B8D5-BDBC-4B9E-B2D4-C96D7C61CFDF}" dt="2018-12-07T11:56:13.242" v="1046" actId="207"/>
          <ac:spMkLst>
            <pc:docMk/>
            <pc:sldMk cId="2361630725" sldId="404"/>
            <ac:spMk id="19" creationId="{5252A847-DE45-4FA3-A1F8-EEBEB845FF8E}"/>
          </ac:spMkLst>
        </pc:spChg>
      </pc:sldChg>
      <pc:sldChg chg="add">
        <pc:chgData name="Eleanor Simpson" userId="975f5492-d74c-431c-90fe-9bfc34b8124b" providerId="ADAL" clId="{CE00B8D5-BDBC-4B9E-B2D4-C96D7C61CFDF}" dt="2018-12-07T12:01:49.356" v="1058"/>
        <pc:sldMkLst>
          <pc:docMk/>
          <pc:sldMk cId="2447261155" sldId="405"/>
        </pc:sldMkLst>
      </pc:sldChg>
      <pc:sldChg chg="add">
        <pc:chgData name="Eleanor Simpson" userId="975f5492-d74c-431c-90fe-9bfc34b8124b" providerId="ADAL" clId="{CE00B8D5-BDBC-4B9E-B2D4-C96D7C61CFDF}" dt="2018-12-07T12:02:26.823" v="1060"/>
        <pc:sldMkLst>
          <pc:docMk/>
          <pc:sldMk cId="2119677244" sldId="406"/>
        </pc:sldMkLst>
      </pc:sldChg>
    </pc:docChg>
  </pc:docChgLst>
  <pc:docChgLst>
    <pc:chgData name="Lindsay Grix" userId="a678036f-2d88-407c-addb-d0af3fea6eec" providerId="ADAL" clId="{543C25BA-64CB-4C1D-B519-4B049A105C3D}"/>
    <pc:docChg chg="modSld">
      <pc:chgData name="Lindsay Grix" userId="a678036f-2d88-407c-addb-d0af3fea6eec" providerId="ADAL" clId="{543C25BA-64CB-4C1D-B519-4B049A105C3D}" dt="2018-10-24T14:43:46.672" v="1" actId="207"/>
      <pc:docMkLst>
        <pc:docMk/>
      </pc:docMkLst>
      <pc:sldChg chg="modSp">
        <pc:chgData name="Lindsay Grix" userId="a678036f-2d88-407c-addb-d0af3fea6eec" providerId="ADAL" clId="{543C25BA-64CB-4C1D-B519-4B049A105C3D}" dt="2018-10-24T14:43:46.672" v="1" actId="207"/>
        <pc:sldMkLst>
          <pc:docMk/>
          <pc:sldMk cId="1035052751" sldId="361"/>
        </pc:sldMkLst>
        <pc:spChg chg="mod">
          <ac:chgData name="Lindsay Grix" userId="a678036f-2d88-407c-addb-d0af3fea6eec" providerId="ADAL" clId="{543C25BA-64CB-4C1D-B519-4B049A105C3D}" dt="2018-10-24T14:43:46.672" v="1" actId="207"/>
          <ac:spMkLst>
            <pc:docMk/>
            <pc:sldMk cId="1035052751" sldId="361"/>
            <ac:spMk id="19" creationId="{5252A847-DE45-4FA3-A1F8-EEBEB845FF8E}"/>
          </ac:spMkLst>
        </pc:spChg>
      </pc:sldChg>
      <pc:sldChg chg="modSp">
        <pc:chgData name="Lindsay Grix" userId="a678036f-2d88-407c-addb-d0af3fea6eec" providerId="ADAL" clId="{543C25BA-64CB-4C1D-B519-4B049A105C3D}" dt="2018-10-24T14:43:28.198" v="0" actId="207"/>
        <pc:sldMkLst>
          <pc:docMk/>
          <pc:sldMk cId="3401100034" sldId="390"/>
        </pc:sldMkLst>
        <pc:spChg chg="mod">
          <ac:chgData name="Lindsay Grix" userId="a678036f-2d88-407c-addb-d0af3fea6eec" providerId="ADAL" clId="{543C25BA-64CB-4C1D-B519-4B049A105C3D}" dt="2018-10-24T14:43:28.198" v="0" actId="207"/>
          <ac:spMkLst>
            <pc:docMk/>
            <pc:sldMk cId="3401100034" sldId="390"/>
            <ac:spMk id="7" creationId="{C0CD6503-388C-4F9E-9FB0-9053D8579D01}"/>
          </ac:spMkLst>
        </pc:spChg>
      </pc:sldChg>
    </pc:docChg>
  </pc:docChgLst>
  <pc:docChgLst>
    <pc:chgData name="Eleanor Simpson" userId="975f5492-d74c-431c-90fe-9bfc34b8124b" providerId="ADAL" clId="{39C55AFA-1925-48DF-88A0-A49B352665E2}"/>
    <pc:docChg chg="custSel modSld">
      <pc:chgData name="Eleanor Simpson" userId="975f5492-d74c-431c-90fe-9bfc34b8124b" providerId="ADAL" clId="{39C55AFA-1925-48DF-88A0-A49B352665E2}" dt="2018-12-11T11:31:25.455" v="74" actId="20577"/>
      <pc:docMkLst>
        <pc:docMk/>
      </pc:docMkLst>
      <pc:sldChg chg="modSp">
        <pc:chgData name="Eleanor Simpson" userId="975f5492-d74c-431c-90fe-9bfc34b8124b" providerId="ADAL" clId="{39C55AFA-1925-48DF-88A0-A49B352665E2}" dt="2018-12-11T11:30:12.892" v="36" actId="20577"/>
        <pc:sldMkLst>
          <pc:docMk/>
          <pc:sldMk cId="1035052751" sldId="361"/>
        </pc:sldMkLst>
        <pc:spChg chg="mod">
          <ac:chgData name="Eleanor Simpson" userId="975f5492-d74c-431c-90fe-9bfc34b8124b" providerId="ADAL" clId="{39C55AFA-1925-48DF-88A0-A49B352665E2}" dt="2018-12-11T11:30:12.892" v="36" actId="20577"/>
          <ac:spMkLst>
            <pc:docMk/>
            <pc:sldMk cId="1035052751" sldId="361"/>
            <ac:spMk id="19" creationId="{5252A847-DE45-4FA3-A1F8-EEBEB845FF8E}"/>
          </ac:spMkLst>
        </pc:spChg>
      </pc:sldChg>
      <pc:sldChg chg="modSp">
        <pc:chgData name="Eleanor Simpson" userId="975f5492-d74c-431c-90fe-9bfc34b8124b" providerId="ADAL" clId="{39C55AFA-1925-48DF-88A0-A49B352665E2}" dt="2018-12-11T11:30:23.506" v="44" actId="20577"/>
        <pc:sldMkLst>
          <pc:docMk/>
          <pc:sldMk cId="1579835774" sldId="393"/>
        </pc:sldMkLst>
        <pc:spChg chg="mod">
          <ac:chgData name="Eleanor Simpson" userId="975f5492-d74c-431c-90fe-9bfc34b8124b" providerId="ADAL" clId="{39C55AFA-1925-48DF-88A0-A49B352665E2}" dt="2018-12-11T11:30:23.506" v="44" actId="20577"/>
          <ac:spMkLst>
            <pc:docMk/>
            <pc:sldMk cId="1579835774" sldId="393"/>
            <ac:spMk id="19" creationId="{5252A847-DE45-4FA3-A1F8-EEBEB845FF8E}"/>
          </ac:spMkLst>
        </pc:spChg>
      </pc:sldChg>
      <pc:sldChg chg="modSp">
        <pc:chgData name="Eleanor Simpson" userId="975f5492-d74c-431c-90fe-9bfc34b8124b" providerId="ADAL" clId="{39C55AFA-1925-48DF-88A0-A49B352665E2}" dt="2018-12-11T11:30:58.213" v="54" actId="20577"/>
        <pc:sldMkLst>
          <pc:docMk/>
          <pc:sldMk cId="1238945716" sldId="395"/>
        </pc:sldMkLst>
        <pc:spChg chg="mod">
          <ac:chgData name="Eleanor Simpson" userId="975f5492-d74c-431c-90fe-9bfc34b8124b" providerId="ADAL" clId="{39C55AFA-1925-48DF-88A0-A49B352665E2}" dt="2018-12-11T11:30:58.213" v="54" actId="20577"/>
          <ac:spMkLst>
            <pc:docMk/>
            <pc:sldMk cId="1238945716" sldId="395"/>
            <ac:spMk id="14" creationId="{8A978634-CE01-4E1A-88AC-73B3708514CC}"/>
          </ac:spMkLst>
        </pc:spChg>
      </pc:sldChg>
    </pc:docChg>
  </pc:docChgLst>
  <pc:docChgLst>
    <pc:chgData name="Siàn Stebbings" userId="e14ea2a2-07d0-4302-97b9-16dc822a37cc" providerId="ADAL" clId="{64E6297A-A7A0-4F96-A375-34DB98DA786D}"/>
    <pc:docChg chg="custSel addSld modSld">
      <pc:chgData name="Siàn Stebbings" userId="e14ea2a2-07d0-4302-97b9-16dc822a37cc" providerId="ADAL" clId="{64E6297A-A7A0-4F96-A375-34DB98DA786D}" dt="2018-10-23T09:23:47.700" v="8" actId="12789"/>
      <pc:docMkLst>
        <pc:docMk/>
      </pc:docMkLst>
      <pc:sldChg chg="add">
        <pc:chgData name="Siàn Stebbings" userId="e14ea2a2-07d0-4302-97b9-16dc822a37cc" providerId="ADAL" clId="{64E6297A-A7A0-4F96-A375-34DB98DA786D}" dt="2018-10-23T09:22:40.421" v="0"/>
        <pc:sldMkLst>
          <pc:docMk/>
          <pc:sldMk cId="1204372888" sldId="392"/>
        </pc:sldMkLst>
      </pc:sldChg>
    </pc:docChg>
  </pc:docChgLst>
  <pc:docChgLst>
    <pc:chgData name="Sue Chattoe" userId="741ab44a-d9c5-47bd-b16d-18b656618870" providerId="ADAL" clId="{6C686646-08AB-4141-B0B3-67CC30E486AA}"/>
    <pc:docChg chg="delSld">
      <pc:chgData name="Sue Chattoe" userId="741ab44a-d9c5-47bd-b16d-18b656618870" providerId="ADAL" clId="{6C686646-08AB-4141-B0B3-67CC30E486AA}" dt="2018-10-23T09:26:42.325" v="0" actId="2696"/>
      <pc:docMkLst>
        <pc:docMk/>
      </pc:docMkLst>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15/01/2021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g5.8"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when-should-you-not-use-an-apostrophe-year-4-apostroph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4 – Spring Block 1 – Apostrophes – When Should You NOT Use an Apostrophe</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4: (</a:t>
            </a:r>
            <a:r>
              <a:rPr lang="en-US" sz="1200" b="1" dirty="0">
                <a:solidFill>
                  <a:prstClr val="black"/>
                </a:solidFill>
                <a:latin typeface="Century Gothic" panose="020B0502020202020204" pitchFamily="34" charset="0"/>
              </a:rPr>
              <a:t>4G5.8) </a:t>
            </a:r>
            <a:r>
              <a:rPr lang="en-US" sz="1200" b="1" dirty="0">
                <a:solidFill>
                  <a:prstClr val="black"/>
                </a:solidFill>
                <a:latin typeface="Century Gothic" panose="020B0502020202020204" pitchFamily="34" charset="0"/>
                <a:hlinkClick r:id="rId3"/>
              </a:rPr>
              <a:t>Indicating possession by using the possessive apostrophe with plural nouns</a:t>
            </a:r>
            <a:endParaRPr lang="en-US"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4: </a:t>
            </a:r>
            <a:r>
              <a:rPr lang="en-US" sz="1200" b="1" dirty="0">
                <a:solidFill>
                  <a:prstClr val="black"/>
                </a:solidFill>
                <a:latin typeface="Century Gothic" panose="020B0502020202020204" pitchFamily="34" charset="0"/>
              </a:rPr>
              <a:t>(4G5.8) </a:t>
            </a:r>
            <a:r>
              <a:rPr lang="en-US" sz="1200" b="1" dirty="0">
                <a:solidFill>
                  <a:prstClr val="black"/>
                </a:solidFill>
                <a:latin typeface="Century Gothic" panose="020B0502020202020204" pitchFamily="34" charset="0"/>
                <a:hlinkClick r:id="rId3"/>
              </a:rPr>
              <a:t>The grammatical difference between plural and possessive –s</a:t>
            </a:r>
            <a:endParaRPr lang="en-US" sz="1200" b="1" dirty="0">
              <a:solidFill>
                <a:prstClr val="black"/>
              </a:solidFill>
              <a:latin typeface="Century Gothic" panose="020B0502020202020204" pitchFamily="34" charset="0"/>
            </a:endParaRPr>
          </a:p>
          <a:p>
            <a:pPr lvl="0" fontAlgn="base"/>
            <a:r>
              <a:rPr lang="en-US" sz="1200" b="1" dirty="0">
                <a:solidFill>
                  <a:schemeClr val="tx1"/>
                </a:solidFill>
                <a:latin typeface="Century Gothic" panose="020B0502020202020204" pitchFamily="34" charset="0"/>
              </a:rPr>
              <a:t>English Year 4: </a:t>
            </a:r>
            <a:r>
              <a:rPr lang="en-US" sz="1200" b="1" dirty="0">
                <a:solidFill>
                  <a:prstClr val="black"/>
                </a:solidFill>
                <a:latin typeface="Century Gothic" panose="020B0502020202020204" pitchFamily="34" charset="0"/>
              </a:rPr>
              <a:t>(4G5.8) </a:t>
            </a:r>
            <a:r>
              <a:rPr lang="en-US" sz="1200" b="1" dirty="0">
                <a:solidFill>
                  <a:prstClr val="black"/>
                </a:solidFill>
                <a:latin typeface="Century Gothic" panose="020B0502020202020204" pitchFamily="34" charset="0"/>
                <a:hlinkClick r:id="rId3"/>
              </a:rPr>
              <a:t>Apostrophes to mark plural possession [for example, the girl’s name, the girls’ names]</a:t>
            </a:r>
            <a:endParaRPr lang="en-US" sz="1200" b="1"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4 – Spring Block 1 – Apostrophes – When Should You NOT Use an Apostrophe</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In the previous steps, children have learned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apostrophes for possession and contraction, and use apostrophes for plural possession. </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when an apostrophe is not appropriate, addressing common misconceptions. This includes using an apostrophe for a plural noun. For example, </a:t>
            </a:r>
            <a:r>
              <a:rPr lang="en-US" sz="1200" b="1" i="1" dirty="0">
                <a:solidFill>
                  <a:schemeClr val="tx1"/>
                </a:solidFill>
                <a:latin typeface="Century Gothic" panose="020B0502020202020204" pitchFamily="34" charset="0"/>
              </a:rPr>
              <a:t>There are many car’s.</a:t>
            </a:r>
            <a:r>
              <a:rPr lang="en-US" sz="1200" b="1" dirty="0">
                <a:solidFill>
                  <a:schemeClr val="tx1"/>
                </a:solidFill>
                <a:latin typeface="Century Gothic" panose="020B0502020202020204" pitchFamily="34" charset="0"/>
              </a:rPr>
              <a:t> </a:t>
            </a:r>
          </a:p>
          <a:p>
            <a:pPr fontAlgn="base"/>
            <a:endParaRPr lang="en-US" sz="20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2000" b="1" dirty="0">
              <a:solidFill>
                <a:schemeClr val="tx1"/>
              </a:solidFill>
              <a:latin typeface="Century Gothic" panose="020B0502020202020204" pitchFamily="34" charset="0"/>
            </a:endParaRP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Has the apostrophe been used correctly?</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Should there be an apostrophe in this word?</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Re-write this sentence so that it uses apostrophes accurately.</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4 – Spring Block 1 – Apostrophes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When Should You NOT Use an Apostrophe</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Spot the mistake in each sentence below.</a:t>
            </a: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There are far too many car’s on the road nowadays.</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B) We </a:t>
            </a:r>
            <a:r>
              <a:rPr lang="en-GB" sz="2400" b="1" dirty="0" err="1">
                <a:solidFill>
                  <a:schemeClr val="tx1"/>
                </a:solidFill>
                <a:latin typeface="Century Gothic" panose="020B0502020202020204" pitchFamily="34" charset="0"/>
              </a:rPr>
              <a:t>c’ant</a:t>
            </a:r>
            <a:r>
              <a:rPr lang="en-GB" sz="2400" b="1" dirty="0">
                <a:solidFill>
                  <a:schemeClr val="tx1"/>
                </a:solidFill>
                <a:latin typeface="Century Gothic" panose="020B0502020202020204" pitchFamily="34" charset="0"/>
              </a:rPr>
              <a:t> go in there, it might be dangerous.</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C) My mums’ birthday is next month.</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D) The </a:t>
            </a:r>
            <a:r>
              <a:rPr lang="en-GB" sz="2400" b="1" dirty="0" err="1">
                <a:solidFill>
                  <a:schemeClr val="tx1"/>
                </a:solidFill>
                <a:latin typeface="Century Gothic" panose="020B0502020202020204" pitchFamily="34" charset="0"/>
              </a:rPr>
              <a:t>brushes’s</a:t>
            </a:r>
            <a:r>
              <a:rPr lang="en-GB" sz="2400" b="1" dirty="0">
                <a:solidFill>
                  <a:schemeClr val="tx1"/>
                </a:solidFill>
                <a:latin typeface="Century Gothic" panose="020B0502020202020204" pitchFamily="34" charset="0"/>
              </a:rPr>
              <a:t> bristles were wearing away.</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E) The frightened child cry’s on my shoulder.</a:t>
            </a:r>
          </a:p>
          <a:p>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Spot the mistake in each sentence below.</a:t>
            </a: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There are far too many </a:t>
            </a:r>
            <a:r>
              <a:rPr lang="en-GB" sz="2400" b="1" dirty="0">
                <a:solidFill>
                  <a:srgbClr val="FF0000"/>
                </a:solidFill>
                <a:latin typeface="Century Gothic" panose="020B0502020202020204" pitchFamily="34" charset="0"/>
              </a:rPr>
              <a:t>car’s</a:t>
            </a:r>
            <a:r>
              <a:rPr lang="en-GB" sz="2400" b="1" dirty="0">
                <a:solidFill>
                  <a:schemeClr val="tx1"/>
                </a:solidFill>
                <a:latin typeface="Century Gothic" panose="020B0502020202020204" pitchFamily="34" charset="0"/>
              </a:rPr>
              <a:t> on the road nowadays.</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B) We </a:t>
            </a:r>
            <a:r>
              <a:rPr lang="en-GB" sz="2400" b="1" dirty="0" err="1">
                <a:solidFill>
                  <a:srgbClr val="FF0000"/>
                </a:solidFill>
                <a:latin typeface="Century Gothic" panose="020B0502020202020204" pitchFamily="34" charset="0"/>
              </a:rPr>
              <a:t>c’ant</a:t>
            </a:r>
            <a:r>
              <a:rPr lang="en-GB" sz="2400" b="1" dirty="0">
                <a:solidFill>
                  <a:schemeClr val="tx1"/>
                </a:solidFill>
                <a:latin typeface="Century Gothic" panose="020B0502020202020204" pitchFamily="34" charset="0"/>
              </a:rPr>
              <a:t> go in there, it might be dangerous.</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C) My </a:t>
            </a:r>
            <a:r>
              <a:rPr lang="en-GB" sz="2400" b="1" dirty="0">
                <a:solidFill>
                  <a:srgbClr val="FF0000"/>
                </a:solidFill>
                <a:latin typeface="Century Gothic" panose="020B0502020202020204" pitchFamily="34" charset="0"/>
              </a:rPr>
              <a:t>mums’</a:t>
            </a:r>
            <a:r>
              <a:rPr lang="en-GB" sz="2400" b="1" dirty="0">
                <a:solidFill>
                  <a:schemeClr val="tx1"/>
                </a:solidFill>
                <a:latin typeface="Century Gothic" panose="020B0502020202020204" pitchFamily="34" charset="0"/>
              </a:rPr>
              <a:t> birthday is next month.</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D) The </a:t>
            </a:r>
            <a:r>
              <a:rPr lang="en-GB" sz="2400" b="1" dirty="0" err="1">
                <a:solidFill>
                  <a:srgbClr val="FF0000"/>
                </a:solidFill>
                <a:latin typeface="Century Gothic" panose="020B0502020202020204" pitchFamily="34" charset="0"/>
              </a:rPr>
              <a:t>brushes’s</a:t>
            </a:r>
            <a:r>
              <a:rPr lang="en-GB" sz="2400" b="1" dirty="0">
                <a:solidFill>
                  <a:schemeClr val="tx1"/>
                </a:solidFill>
                <a:latin typeface="Century Gothic" panose="020B0502020202020204" pitchFamily="34" charset="0"/>
              </a:rPr>
              <a:t> bristles were wearing away.</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E) The frightened child </a:t>
            </a:r>
            <a:r>
              <a:rPr lang="en-GB" sz="2400" b="1" dirty="0">
                <a:solidFill>
                  <a:srgbClr val="FF0000"/>
                </a:solidFill>
                <a:latin typeface="Century Gothic" panose="020B0502020202020204" pitchFamily="34" charset="0"/>
              </a:rPr>
              <a:t>cry’s</a:t>
            </a:r>
            <a:r>
              <a:rPr lang="en-GB" sz="2400" b="1" dirty="0">
                <a:solidFill>
                  <a:schemeClr val="tx1"/>
                </a:solidFill>
                <a:latin typeface="Century Gothic" panose="020B0502020202020204" pitchFamily="34" charset="0"/>
              </a:rPr>
              <a:t> on my shoulder.</a:t>
            </a:r>
            <a:endParaRPr lang="en-GB" sz="2000" b="1" dirty="0">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579835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apostrophe has been used correctly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“Mum, please will you buy me some sweet’s?” asked the child.</a:t>
            </a:r>
          </a:p>
          <a:p>
            <a:pPr lvl="0" defTabSz="685800">
              <a:lnSpc>
                <a:spcPct val="150000"/>
              </a:lnSpc>
              <a:defRPr/>
            </a:pPr>
            <a:endParaRPr lang="en-GB" sz="2800" b="1" dirty="0">
              <a:solidFill>
                <a:schemeClr val="tx1"/>
              </a:solidFill>
              <a:latin typeface="Century Gothic" panose="020B0502020202020204" pitchFamily="34" charset="0"/>
            </a:endParaRPr>
          </a:p>
          <a:p>
            <a:pPr lvl="0" defTabSz="685800">
              <a:lnSpc>
                <a:spcPct val="150000"/>
              </a:lnSpc>
              <a:defRPr/>
            </a:pPr>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apostrophe has been used correctly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“Mum, please will you buy me some sweet’s?” asked the child.</a:t>
            </a:r>
          </a:p>
          <a:p>
            <a:pPr lvl="0" defTabSz="685800">
              <a:lnSpc>
                <a:spcPct val="150000"/>
              </a:lnSpc>
              <a:defRPr/>
            </a:pPr>
            <a:endParaRPr lang="en-GB" sz="2800" b="1" dirty="0">
              <a:solidFill>
                <a:schemeClr val="tx1"/>
              </a:solidFill>
              <a:latin typeface="Century Gothic" panose="020B0502020202020204" pitchFamily="34" charset="0"/>
            </a:endParaRPr>
          </a:p>
          <a:p>
            <a:pPr defTabSz="685800">
              <a:lnSpc>
                <a:spcPct val="150000"/>
              </a:lnSpc>
              <a:defRPr/>
            </a:pPr>
            <a:r>
              <a:rPr lang="en-GB" sz="2400" b="1" dirty="0">
                <a:solidFill>
                  <a:srgbClr val="FF0000"/>
                </a:solidFill>
                <a:latin typeface="Century Gothic" panose="020B0502020202020204" pitchFamily="34" charset="0"/>
              </a:rPr>
              <a:t>False, it should be sweets.</a:t>
            </a:r>
          </a:p>
          <a:p>
            <a:pPr lvl="0" defTabSz="685800">
              <a:lnSpc>
                <a:spcPct val="150000"/>
              </a:lnSpc>
              <a:defRPr/>
            </a:pPr>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16982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apostrophes in the words below have been used incorrectly. Rewrite the words correctly.</a:t>
            </a: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C8B0CD31-B8E2-4616-B844-E0C3C031F340}"/>
              </a:ext>
            </a:extLst>
          </p:cNvPr>
          <p:cNvGrpSpPr/>
          <p:nvPr/>
        </p:nvGrpSpPr>
        <p:grpSpPr>
          <a:xfrm>
            <a:off x="1733357" y="2273696"/>
            <a:ext cx="5677286" cy="2578518"/>
            <a:chOff x="349424" y="2949648"/>
            <a:chExt cx="2913345" cy="1323186"/>
          </a:xfrm>
          <a:solidFill>
            <a:schemeClr val="bg1"/>
          </a:solidFill>
        </p:grpSpPr>
        <p:cxnSp>
          <p:nvCxnSpPr>
            <p:cNvPr id="7" name="Straight Connector 6">
              <a:extLst>
                <a:ext uri="{FF2B5EF4-FFF2-40B4-BE49-F238E27FC236}">
                  <a16:creationId xmlns:a16="http://schemas.microsoft.com/office/drawing/2014/main" id="{1137E1C1-7796-4709-B2CC-0565958D0C41}"/>
                </a:ext>
              </a:extLst>
            </p:cNvPr>
            <p:cNvCxnSpPr>
              <a:cxnSpLocks/>
              <a:stCxn id="11" idx="3"/>
            </p:cNvCxnSpPr>
            <p:nvPr/>
          </p:nvCxnSpPr>
          <p:spPr>
            <a:xfrm>
              <a:off x="1530224" y="3788347"/>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44096F91-4068-43CE-B123-8114EA8FB1FC}"/>
                </a:ext>
              </a:extLst>
            </p:cNvPr>
            <p:cNvCxnSpPr>
              <a:cxnSpLocks/>
              <a:stCxn id="15" idx="3"/>
            </p:cNvCxnSpPr>
            <p:nvPr/>
          </p:nvCxnSpPr>
          <p:spPr>
            <a:xfrm>
              <a:off x="1530224" y="3084885"/>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35E286F-504A-4936-B6F9-C35C784EEDE8}"/>
                </a:ext>
              </a:extLst>
            </p:cNvPr>
            <p:cNvCxnSpPr>
              <a:cxnSpLocks/>
              <a:stCxn id="14" idx="3"/>
            </p:cNvCxnSpPr>
            <p:nvPr/>
          </p:nvCxnSpPr>
          <p:spPr>
            <a:xfrm>
              <a:off x="1530224" y="3433441"/>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Rounded Corners 9">
              <a:extLst>
                <a:ext uri="{FF2B5EF4-FFF2-40B4-BE49-F238E27FC236}">
                  <a16:creationId xmlns:a16="http://schemas.microsoft.com/office/drawing/2014/main" id="{961E2441-C6B7-42AA-B222-4127824C4EEC}"/>
                </a:ext>
              </a:extLst>
            </p:cNvPr>
            <p:cNvSpPr/>
            <p:nvPr/>
          </p:nvSpPr>
          <p:spPr>
            <a:xfrm>
              <a:off x="1691124" y="3653110"/>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3200" b="1" dirty="0">
                <a:solidFill>
                  <a:srgbClr val="FF0000"/>
                </a:solidFill>
                <a:latin typeface="Century Gothic" panose="020B0502020202020204" pitchFamily="34" charset="0"/>
              </a:endParaRPr>
            </a:p>
          </p:txBody>
        </p:sp>
        <p:sp>
          <p:nvSpPr>
            <p:cNvPr id="11" name="Rectangle: Rounded Corners 10">
              <a:extLst>
                <a:ext uri="{FF2B5EF4-FFF2-40B4-BE49-F238E27FC236}">
                  <a16:creationId xmlns:a16="http://schemas.microsoft.com/office/drawing/2014/main" id="{86DBEA9A-0F35-4E74-9525-BA58687229F3}"/>
                </a:ext>
              </a:extLst>
            </p:cNvPr>
            <p:cNvSpPr/>
            <p:nvPr/>
          </p:nvSpPr>
          <p:spPr>
            <a:xfrm>
              <a:off x="349424" y="3653110"/>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err="1">
                  <a:solidFill>
                    <a:schemeClr val="tx1"/>
                  </a:solidFill>
                  <a:latin typeface="Century Gothic" panose="020B0502020202020204" pitchFamily="34" charset="0"/>
                </a:rPr>
                <a:t>Jennys</a:t>
              </a:r>
              <a:r>
                <a:rPr lang="en-GB" sz="2800" b="1" dirty="0">
                  <a:solidFill>
                    <a:schemeClr val="tx1"/>
                  </a:solidFill>
                  <a:latin typeface="Century Gothic" panose="020B0502020202020204" pitchFamily="34" charset="0"/>
                </a:rPr>
                <a:t>’</a:t>
              </a:r>
            </a:p>
          </p:txBody>
        </p:sp>
        <p:sp>
          <p:nvSpPr>
            <p:cNvPr id="12" name="Rectangle: Rounded Corners 11">
              <a:extLst>
                <a:ext uri="{FF2B5EF4-FFF2-40B4-BE49-F238E27FC236}">
                  <a16:creationId xmlns:a16="http://schemas.microsoft.com/office/drawing/2014/main" id="{95CB1CAD-81D5-4F82-A625-BE5DCA609D99}"/>
                </a:ext>
              </a:extLst>
            </p:cNvPr>
            <p:cNvSpPr/>
            <p:nvPr/>
          </p:nvSpPr>
          <p:spPr>
            <a:xfrm>
              <a:off x="1691124" y="3298204"/>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800" b="1" dirty="0">
                <a:solidFill>
                  <a:srgbClr val="FF0000"/>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80307635-7D56-46A8-96E6-117B55B9F58E}"/>
                </a:ext>
              </a:extLst>
            </p:cNvPr>
            <p:cNvSpPr/>
            <p:nvPr/>
          </p:nvSpPr>
          <p:spPr>
            <a:xfrm>
              <a:off x="1691124" y="2949648"/>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800" b="1" dirty="0">
                <a:solidFill>
                  <a:srgbClr val="FF0000"/>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8A978634-CE01-4E1A-88AC-73B3708514CC}"/>
                </a:ext>
              </a:extLst>
            </p:cNvPr>
            <p:cNvSpPr/>
            <p:nvPr/>
          </p:nvSpPr>
          <p:spPr>
            <a:xfrm>
              <a:off x="349424" y="3298204"/>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err="1">
                  <a:solidFill>
                    <a:schemeClr val="tx1"/>
                  </a:solidFill>
                  <a:latin typeface="Century Gothic" panose="020B0502020202020204" pitchFamily="34" charset="0"/>
                </a:rPr>
                <a:t>their’s</a:t>
              </a:r>
              <a:endParaRPr lang="en-GB" sz="2800" b="1" dirty="0">
                <a:solidFill>
                  <a:schemeClr val="tx1"/>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8A70A8F3-0160-4EFD-9190-3E4029BF8F02}"/>
                </a:ext>
              </a:extLst>
            </p:cNvPr>
            <p:cNvSpPr/>
            <p:nvPr/>
          </p:nvSpPr>
          <p:spPr>
            <a:xfrm>
              <a:off x="349424" y="2949648"/>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err="1">
                  <a:solidFill>
                    <a:schemeClr val="tx1"/>
                  </a:solidFill>
                  <a:latin typeface="Century Gothic" panose="020B0502020202020204" pitchFamily="34" charset="0"/>
                </a:rPr>
                <a:t>couldv’e</a:t>
              </a:r>
              <a:endParaRPr lang="en-GB" sz="2800" b="1" dirty="0">
                <a:solidFill>
                  <a:schemeClr val="tx1"/>
                </a:solidFill>
                <a:latin typeface="Century Gothic" panose="020B0502020202020204" pitchFamily="34" charset="0"/>
              </a:endParaRPr>
            </a:p>
          </p:txBody>
        </p:sp>
        <p:cxnSp>
          <p:nvCxnSpPr>
            <p:cNvPr id="20" name="Straight Connector 19">
              <a:extLst>
                <a:ext uri="{FF2B5EF4-FFF2-40B4-BE49-F238E27FC236}">
                  <a16:creationId xmlns:a16="http://schemas.microsoft.com/office/drawing/2014/main" id="{EEED6D02-5C01-421F-A16F-4445318A4E55}"/>
                </a:ext>
              </a:extLst>
            </p:cNvPr>
            <p:cNvCxnSpPr>
              <a:cxnSpLocks/>
              <a:stCxn id="22" idx="3"/>
            </p:cNvCxnSpPr>
            <p:nvPr/>
          </p:nvCxnSpPr>
          <p:spPr>
            <a:xfrm>
              <a:off x="1530224" y="4137597"/>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F3739C22-899F-4ED3-8017-B4EDBA802466}"/>
                </a:ext>
              </a:extLst>
            </p:cNvPr>
            <p:cNvSpPr/>
            <p:nvPr/>
          </p:nvSpPr>
          <p:spPr>
            <a:xfrm>
              <a:off x="1691124" y="4002360"/>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800" b="1" dirty="0">
                <a:solidFill>
                  <a:srgbClr val="FF0000"/>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73908EB1-8911-4AD3-91BD-6360F2FD2D3B}"/>
                </a:ext>
              </a:extLst>
            </p:cNvPr>
            <p:cNvSpPr/>
            <p:nvPr/>
          </p:nvSpPr>
          <p:spPr>
            <a:xfrm>
              <a:off x="349424" y="4002360"/>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film’s</a:t>
              </a:r>
            </a:p>
          </p:txBody>
        </p:sp>
      </p:grpSp>
    </p:spTree>
    <p:extLst>
      <p:ext uri="{BB962C8B-B14F-4D97-AF65-F5344CB8AC3E}">
        <p14:creationId xmlns:p14="http://schemas.microsoft.com/office/powerpoint/2010/main" val="1238945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apostrophes in the words below have been used incorrectly. Rewrite the words correctly.</a:t>
            </a: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C8B0CD31-B8E2-4616-B844-E0C3C031F340}"/>
              </a:ext>
            </a:extLst>
          </p:cNvPr>
          <p:cNvGrpSpPr/>
          <p:nvPr/>
        </p:nvGrpSpPr>
        <p:grpSpPr>
          <a:xfrm>
            <a:off x="1733357" y="2273696"/>
            <a:ext cx="5677286" cy="2578518"/>
            <a:chOff x="349424" y="2949648"/>
            <a:chExt cx="2913345" cy="1323186"/>
          </a:xfrm>
          <a:solidFill>
            <a:schemeClr val="bg1"/>
          </a:solidFill>
        </p:grpSpPr>
        <p:cxnSp>
          <p:nvCxnSpPr>
            <p:cNvPr id="7" name="Straight Connector 6">
              <a:extLst>
                <a:ext uri="{FF2B5EF4-FFF2-40B4-BE49-F238E27FC236}">
                  <a16:creationId xmlns:a16="http://schemas.microsoft.com/office/drawing/2014/main" id="{1137E1C1-7796-4709-B2CC-0565958D0C41}"/>
                </a:ext>
              </a:extLst>
            </p:cNvPr>
            <p:cNvCxnSpPr>
              <a:cxnSpLocks/>
              <a:stCxn id="11" idx="3"/>
            </p:cNvCxnSpPr>
            <p:nvPr/>
          </p:nvCxnSpPr>
          <p:spPr>
            <a:xfrm>
              <a:off x="1530224" y="3788347"/>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44096F91-4068-43CE-B123-8114EA8FB1FC}"/>
                </a:ext>
              </a:extLst>
            </p:cNvPr>
            <p:cNvCxnSpPr>
              <a:cxnSpLocks/>
              <a:stCxn id="15" idx="3"/>
            </p:cNvCxnSpPr>
            <p:nvPr/>
          </p:nvCxnSpPr>
          <p:spPr>
            <a:xfrm>
              <a:off x="1530224" y="3084885"/>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35E286F-504A-4936-B6F9-C35C784EEDE8}"/>
                </a:ext>
              </a:extLst>
            </p:cNvPr>
            <p:cNvCxnSpPr>
              <a:cxnSpLocks/>
              <a:stCxn id="14" idx="3"/>
            </p:cNvCxnSpPr>
            <p:nvPr/>
          </p:nvCxnSpPr>
          <p:spPr>
            <a:xfrm>
              <a:off x="1530224" y="3433441"/>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Rounded Corners 9">
              <a:extLst>
                <a:ext uri="{FF2B5EF4-FFF2-40B4-BE49-F238E27FC236}">
                  <a16:creationId xmlns:a16="http://schemas.microsoft.com/office/drawing/2014/main" id="{961E2441-C6B7-42AA-B222-4127824C4EEC}"/>
                </a:ext>
              </a:extLst>
            </p:cNvPr>
            <p:cNvSpPr/>
            <p:nvPr/>
          </p:nvSpPr>
          <p:spPr>
            <a:xfrm>
              <a:off x="1691124" y="3653110"/>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Jenny’s</a:t>
              </a:r>
            </a:p>
          </p:txBody>
        </p:sp>
        <p:sp>
          <p:nvSpPr>
            <p:cNvPr id="11" name="Rectangle: Rounded Corners 10">
              <a:extLst>
                <a:ext uri="{FF2B5EF4-FFF2-40B4-BE49-F238E27FC236}">
                  <a16:creationId xmlns:a16="http://schemas.microsoft.com/office/drawing/2014/main" id="{86DBEA9A-0F35-4E74-9525-BA58687229F3}"/>
                </a:ext>
              </a:extLst>
            </p:cNvPr>
            <p:cNvSpPr/>
            <p:nvPr/>
          </p:nvSpPr>
          <p:spPr>
            <a:xfrm>
              <a:off x="349424" y="3653110"/>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err="1">
                  <a:solidFill>
                    <a:schemeClr val="tx1"/>
                  </a:solidFill>
                  <a:latin typeface="Century Gothic" panose="020B0502020202020204" pitchFamily="34" charset="0"/>
                </a:rPr>
                <a:t>Jennys</a:t>
              </a:r>
              <a:r>
                <a:rPr lang="en-GB" sz="2800" b="1" dirty="0">
                  <a:solidFill>
                    <a:schemeClr val="tx1"/>
                  </a:solidFill>
                  <a:latin typeface="Century Gothic" panose="020B0502020202020204" pitchFamily="34" charset="0"/>
                </a:rPr>
                <a:t>’</a:t>
              </a:r>
            </a:p>
          </p:txBody>
        </p:sp>
        <p:sp>
          <p:nvSpPr>
            <p:cNvPr id="12" name="Rectangle: Rounded Corners 11">
              <a:extLst>
                <a:ext uri="{FF2B5EF4-FFF2-40B4-BE49-F238E27FC236}">
                  <a16:creationId xmlns:a16="http://schemas.microsoft.com/office/drawing/2014/main" id="{95CB1CAD-81D5-4F82-A625-BE5DCA609D99}"/>
                </a:ext>
              </a:extLst>
            </p:cNvPr>
            <p:cNvSpPr/>
            <p:nvPr/>
          </p:nvSpPr>
          <p:spPr>
            <a:xfrm>
              <a:off x="1691124" y="3298204"/>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theirs</a:t>
              </a:r>
            </a:p>
          </p:txBody>
        </p:sp>
        <p:sp>
          <p:nvSpPr>
            <p:cNvPr id="13" name="Rectangle: Rounded Corners 12">
              <a:extLst>
                <a:ext uri="{FF2B5EF4-FFF2-40B4-BE49-F238E27FC236}">
                  <a16:creationId xmlns:a16="http://schemas.microsoft.com/office/drawing/2014/main" id="{80307635-7D56-46A8-96E6-117B55B9F58E}"/>
                </a:ext>
              </a:extLst>
            </p:cNvPr>
            <p:cNvSpPr/>
            <p:nvPr/>
          </p:nvSpPr>
          <p:spPr>
            <a:xfrm>
              <a:off x="1691124" y="2949648"/>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could’ve</a:t>
              </a:r>
            </a:p>
          </p:txBody>
        </p:sp>
        <p:sp>
          <p:nvSpPr>
            <p:cNvPr id="14" name="Rectangle: Rounded Corners 13">
              <a:extLst>
                <a:ext uri="{FF2B5EF4-FFF2-40B4-BE49-F238E27FC236}">
                  <a16:creationId xmlns:a16="http://schemas.microsoft.com/office/drawing/2014/main" id="{8A978634-CE01-4E1A-88AC-73B3708514CC}"/>
                </a:ext>
              </a:extLst>
            </p:cNvPr>
            <p:cNvSpPr/>
            <p:nvPr/>
          </p:nvSpPr>
          <p:spPr>
            <a:xfrm>
              <a:off x="349424" y="3298204"/>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err="1">
                  <a:solidFill>
                    <a:schemeClr val="tx1"/>
                  </a:solidFill>
                  <a:latin typeface="Century Gothic" panose="020B0502020202020204" pitchFamily="34" charset="0"/>
                </a:rPr>
                <a:t>their’s</a:t>
              </a:r>
              <a:endParaRPr lang="en-GB" sz="2800" b="1" dirty="0">
                <a:solidFill>
                  <a:schemeClr val="tx1"/>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8A70A8F3-0160-4EFD-9190-3E4029BF8F02}"/>
                </a:ext>
              </a:extLst>
            </p:cNvPr>
            <p:cNvSpPr/>
            <p:nvPr/>
          </p:nvSpPr>
          <p:spPr>
            <a:xfrm>
              <a:off x="349424" y="2949648"/>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err="1">
                  <a:solidFill>
                    <a:schemeClr val="tx1"/>
                  </a:solidFill>
                  <a:latin typeface="Century Gothic" panose="020B0502020202020204" pitchFamily="34" charset="0"/>
                </a:rPr>
                <a:t>couldv’e</a:t>
              </a:r>
              <a:endParaRPr lang="en-GB" sz="2800" b="1" dirty="0">
                <a:solidFill>
                  <a:schemeClr val="tx1"/>
                </a:solidFill>
                <a:latin typeface="Century Gothic" panose="020B0502020202020204" pitchFamily="34" charset="0"/>
              </a:endParaRPr>
            </a:p>
          </p:txBody>
        </p:sp>
        <p:cxnSp>
          <p:nvCxnSpPr>
            <p:cNvPr id="20" name="Straight Connector 19">
              <a:extLst>
                <a:ext uri="{FF2B5EF4-FFF2-40B4-BE49-F238E27FC236}">
                  <a16:creationId xmlns:a16="http://schemas.microsoft.com/office/drawing/2014/main" id="{EEED6D02-5C01-421F-A16F-4445318A4E55}"/>
                </a:ext>
              </a:extLst>
            </p:cNvPr>
            <p:cNvCxnSpPr>
              <a:cxnSpLocks/>
              <a:stCxn id="22" idx="3"/>
            </p:cNvCxnSpPr>
            <p:nvPr/>
          </p:nvCxnSpPr>
          <p:spPr>
            <a:xfrm>
              <a:off x="1530224" y="4137597"/>
              <a:ext cx="162488" cy="1"/>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F3739C22-899F-4ED3-8017-B4EDBA802466}"/>
                </a:ext>
              </a:extLst>
            </p:cNvPr>
            <p:cNvSpPr/>
            <p:nvPr/>
          </p:nvSpPr>
          <p:spPr>
            <a:xfrm>
              <a:off x="1691124" y="4002360"/>
              <a:ext cx="1571645"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films</a:t>
              </a:r>
            </a:p>
          </p:txBody>
        </p:sp>
        <p:sp>
          <p:nvSpPr>
            <p:cNvPr id="22" name="Rectangle: Rounded Corners 21">
              <a:extLst>
                <a:ext uri="{FF2B5EF4-FFF2-40B4-BE49-F238E27FC236}">
                  <a16:creationId xmlns:a16="http://schemas.microsoft.com/office/drawing/2014/main" id="{73908EB1-8911-4AD3-91BD-6360F2FD2D3B}"/>
                </a:ext>
              </a:extLst>
            </p:cNvPr>
            <p:cNvSpPr/>
            <p:nvPr/>
          </p:nvSpPr>
          <p:spPr>
            <a:xfrm>
              <a:off x="349424" y="4002360"/>
              <a:ext cx="1180800" cy="270474"/>
            </a:xfrm>
            <a:prstGeom prst="round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film’s</a:t>
              </a:r>
            </a:p>
          </p:txBody>
        </p:sp>
      </p:grpSp>
    </p:spTree>
    <p:extLst>
      <p:ext uri="{BB962C8B-B14F-4D97-AF65-F5344CB8AC3E}">
        <p14:creationId xmlns:p14="http://schemas.microsoft.com/office/powerpoint/2010/main" val="2474815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apostrophes that have been used correctly in the sentences below.</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The cake’s </a:t>
            </a:r>
            <a:r>
              <a:rPr lang="en-GB" sz="2800" b="1" dirty="0" err="1">
                <a:solidFill>
                  <a:schemeClr val="tx1"/>
                </a:solidFill>
                <a:latin typeface="Century Gothic" panose="020B0502020202020204" pitchFamily="34" charset="0"/>
              </a:rPr>
              <a:t>halve’s</a:t>
            </a:r>
            <a:r>
              <a:rPr lang="en-GB" sz="2800" b="1" dirty="0">
                <a:solidFill>
                  <a:schemeClr val="tx1"/>
                </a:solidFill>
                <a:latin typeface="Century Gothic" panose="020B0502020202020204" pitchFamily="34" charset="0"/>
              </a:rPr>
              <a:t> are not equal, so you’re getting more than me. </a:t>
            </a:r>
          </a:p>
          <a:p>
            <a:pPr>
              <a:lnSpc>
                <a:spcPct val="150000"/>
              </a:lnSpc>
            </a:pPr>
            <a:endParaRPr lang="en-GB" sz="28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We had lot’s of playtime as a reward for our hard work. </a:t>
            </a:r>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493289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apostrophes that have been used correctly in the sentences below.</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The cake</a:t>
            </a:r>
            <a:r>
              <a:rPr lang="en-GB" sz="2800" b="1" dirty="0">
                <a:solidFill>
                  <a:srgbClr val="FF0000"/>
                </a:solidFill>
                <a:latin typeface="Century Gothic" panose="020B0502020202020204" pitchFamily="34" charset="0"/>
              </a:rPr>
              <a:t>’</a:t>
            </a:r>
            <a:r>
              <a:rPr lang="en-GB" sz="2800" b="1" dirty="0">
                <a:solidFill>
                  <a:schemeClr val="tx1"/>
                </a:solidFill>
                <a:latin typeface="Century Gothic" panose="020B0502020202020204" pitchFamily="34" charset="0"/>
              </a:rPr>
              <a:t>s </a:t>
            </a:r>
            <a:r>
              <a:rPr lang="en-GB" sz="2800" b="1" dirty="0" err="1">
                <a:solidFill>
                  <a:schemeClr val="tx1"/>
                </a:solidFill>
                <a:latin typeface="Century Gothic" panose="020B0502020202020204" pitchFamily="34" charset="0"/>
              </a:rPr>
              <a:t>halve’s</a:t>
            </a:r>
            <a:r>
              <a:rPr lang="en-GB" sz="2800" b="1" dirty="0">
                <a:solidFill>
                  <a:schemeClr val="tx1"/>
                </a:solidFill>
                <a:latin typeface="Century Gothic" panose="020B0502020202020204" pitchFamily="34" charset="0"/>
              </a:rPr>
              <a:t> are not equal, so you</a:t>
            </a:r>
            <a:r>
              <a:rPr lang="en-GB" sz="2800" b="1" dirty="0">
                <a:solidFill>
                  <a:srgbClr val="FF0000"/>
                </a:solidFill>
                <a:latin typeface="Century Gothic" panose="020B0502020202020204" pitchFamily="34" charset="0"/>
              </a:rPr>
              <a:t>’</a:t>
            </a:r>
            <a:r>
              <a:rPr lang="en-GB" sz="2800" b="1" dirty="0">
                <a:solidFill>
                  <a:schemeClr val="tx1"/>
                </a:solidFill>
                <a:latin typeface="Century Gothic" panose="020B0502020202020204" pitchFamily="34" charset="0"/>
              </a:rPr>
              <a:t>re getting more than me. </a:t>
            </a:r>
          </a:p>
          <a:p>
            <a:pPr>
              <a:lnSpc>
                <a:spcPct val="150000"/>
              </a:lnSpc>
            </a:pPr>
            <a:endParaRPr lang="en-GB" sz="28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We had lot’s of playtime as a reward for our hard work. </a:t>
            </a:r>
            <a:endParaRPr lang="en-GB" sz="2400" b="1" dirty="0">
              <a:solidFill>
                <a:schemeClr val="tx1"/>
              </a:solidFill>
              <a:latin typeface="Century Gothic" panose="020B0502020202020204" pitchFamily="34" charset="0"/>
            </a:endParaRPr>
          </a:p>
        </p:txBody>
      </p:sp>
      <p:sp>
        <p:nvSpPr>
          <p:cNvPr id="8" name="Oval 7">
            <a:extLst>
              <a:ext uri="{FF2B5EF4-FFF2-40B4-BE49-F238E27FC236}">
                <a16:creationId xmlns:a16="http://schemas.microsoft.com/office/drawing/2014/main" id="{3A5D131F-5DDF-4A01-B8A7-C5BC805B9A60}"/>
              </a:ext>
            </a:extLst>
          </p:cNvPr>
          <p:cNvSpPr/>
          <p:nvPr/>
        </p:nvSpPr>
        <p:spPr>
          <a:xfrm>
            <a:off x="1878932" y="2234211"/>
            <a:ext cx="232764" cy="232764"/>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11F7977-46D7-4A01-A3EA-3C0C0245B6A8}"/>
              </a:ext>
            </a:extLst>
          </p:cNvPr>
          <p:cNvSpPr/>
          <p:nvPr/>
        </p:nvSpPr>
        <p:spPr>
          <a:xfrm>
            <a:off x="7205064" y="2234211"/>
            <a:ext cx="232764" cy="232764"/>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61738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words where an apostrophe is used incorrectly in the sentences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Why’re you up so early these day’s?</a:t>
            </a:r>
          </a:p>
          <a:p>
            <a:pPr lvl="0" defTabSz="685800">
              <a:defRPr/>
            </a:pPr>
            <a:endParaRPr lang="en-GB" sz="28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I </a:t>
            </a:r>
            <a:r>
              <a:rPr lang="en-GB" sz="2800" b="1" dirty="0" err="1">
                <a:solidFill>
                  <a:schemeClr val="tx1"/>
                </a:solidFill>
                <a:latin typeface="Century Gothic" panose="020B0502020202020204" pitchFamily="34" charset="0"/>
              </a:rPr>
              <a:t>sha’nt</a:t>
            </a:r>
            <a:r>
              <a:rPr lang="en-GB" sz="2800" b="1" dirty="0">
                <a:solidFill>
                  <a:schemeClr val="tx1"/>
                </a:solidFill>
                <a:latin typeface="Century Gothic" panose="020B0502020202020204" pitchFamily="34" charset="0"/>
              </a:rPr>
              <a:t> do it and you can’t make me!</a:t>
            </a:r>
          </a:p>
          <a:p>
            <a:pPr lvl="0" defTabSz="685800">
              <a:defRPr/>
            </a:pPr>
            <a:endParaRPr lang="en-GB" sz="28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a:t>
            </a:r>
            <a:r>
              <a:rPr lang="en-GB" sz="2800" b="1" dirty="0" err="1">
                <a:solidFill>
                  <a:schemeClr val="tx1"/>
                </a:solidFill>
                <a:latin typeface="Century Gothic" panose="020B0502020202020204" pitchFamily="34" charset="0"/>
              </a:rPr>
              <a:t>childrens</a:t>
            </a:r>
            <a:r>
              <a:rPr lang="en-GB" sz="2800" b="1" dirty="0">
                <a:solidFill>
                  <a:schemeClr val="tx1"/>
                </a:solidFill>
                <a:latin typeface="Century Gothic" panose="020B0502020202020204" pitchFamily="34" charset="0"/>
              </a:rPr>
              <a:t>’ singing was beautiful.</a:t>
            </a:r>
          </a:p>
          <a:p>
            <a:pPr lvl="0" defTabSz="685800">
              <a:defRPr/>
            </a:pPr>
            <a:endParaRPr lang="en-GB" sz="28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“That’s amazing!” </a:t>
            </a:r>
            <a:r>
              <a:rPr lang="en-GB" sz="2800" b="1" dirty="0" err="1">
                <a:solidFill>
                  <a:schemeClr val="tx1"/>
                </a:solidFill>
                <a:latin typeface="Century Gothic" panose="020B0502020202020204" pitchFamily="34" charset="0"/>
              </a:rPr>
              <a:t>Alis</a:t>
            </a:r>
            <a:r>
              <a:rPr lang="en-GB" sz="2800" b="1" dirty="0">
                <a:solidFill>
                  <a:schemeClr val="tx1"/>
                </a:solidFill>
                <a:latin typeface="Century Gothic" panose="020B0502020202020204" pitchFamily="34" charset="0"/>
              </a:rPr>
              <a:t>’ mum cried.</a:t>
            </a:r>
          </a:p>
        </p:txBody>
      </p:sp>
    </p:spTree>
    <p:extLst>
      <p:ext uri="{BB962C8B-B14F-4D97-AF65-F5344CB8AC3E}">
        <p14:creationId xmlns:p14="http://schemas.microsoft.com/office/powerpoint/2010/main" val="2169592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words where an apostrophe is used incorrectly in the sentences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Why’re you up so early these </a:t>
            </a:r>
            <a:r>
              <a:rPr lang="en-GB" sz="2800" b="1" u="sng" dirty="0">
                <a:solidFill>
                  <a:srgbClr val="FF0000"/>
                </a:solidFill>
                <a:latin typeface="Century Gothic" panose="020B0502020202020204" pitchFamily="34" charset="0"/>
              </a:rPr>
              <a:t>day’s</a:t>
            </a:r>
            <a:r>
              <a:rPr lang="en-GB" sz="2800" b="1" dirty="0">
                <a:solidFill>
                  <a:schemeClr val="tx1"/>
                </a:solidFill>
                <a:latin typeface="Century Gothic" panose="020B0502020202020204" pitchFamily="34" charset="0"/>
              </a:rPr>
              <a:t>?</a:t>
            </a:r>
          </a:p>
          <a:p>
            <a:pPr lvl="0" defTabSz="685800">
              <a:defRPr/>
            </a:pPr>
            <a:endParaRPr lang="en-GB" sz="28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I </a:t>
            </a:r>
            <a:r>
              <a:rPr lang="en-GB" sz="2800" b="1" u="sng" dirty="0" err="1">
                <a:solidFill>
                  <a:srgbClr val="FF0000"/>
                </a:solidFill>
                <a:latin typeface="Century Gothic" panose="020B0502020202020204" pitchFamily="34" charset="0"/>
              </a:rPr>
              <a:t>sha’nt</a:t>
            </a:r>
            <a:r>
              <a:rPr lang="en-GB" sz="2800" b="1" dirty="0">
                <a:solidFill>
                  <a:schemeClr val="tx1"/>
                </a:solidFill>
                <a:latin typeface="Century Gothic" panose="020B0502020202020204" pitchFamily="34" charset="0"/>
              </a:rPr>
              <a:t> do it and you can’t make me!</a:t>
            </a:r>
          </a:p>
          <a:p>
            <a:pPr lvl="0" defTabSz="685800">
              <a:defRPr/>
            </a:pPr>
            <a:endParaRPr lang="en-GB" sz="28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a:t>
            </a:r>
            <a:r>
              <a:rPr lang="en-GB" sz="2800" b="1" u="sng" dirty="0" err="1">
                <a:solidFill>
                  <a:srgbClr val="FF0000"/>
                </a:solidFill>
                <a:latin typeface="Century Gothic" panose="020B0502020202020204" pitchFamily="34" charset="0"/>
              </a:rPr>
              <a:t>childrens</a:t>
            </a:r>
            <a:r>
              <a:rPr lang="en-GB" sz="2800" b="1" dirty="0">
                <a:solidFill>
                  <a:srgbClr val="FF0000"/>
                </a:solidFill>
                <a:latin typeface="Century Gothic" panose="020B0502020202020204" pitchFamily="34" charset="0"/>
              </a:rPr>
              <a:t>’</a:t>
            </a:r>
            <a:r>
              <a:rPr lang="en-GB" sz="2800" b="1" dirty="0">
                <a:solidFill>
                  <a:schemeClr val="tx1"/>
                </a:solidFill>
                <a:latin typeface="Century Gothic" panose="020B0502020202020204" pitchFamily="34" charset="0"/>
              </a:rPr>
              <a:t> singing was beautiful.</a:t>
            </a:r>
          </a:p>
          <a:p>
            <a:pPr lvl="0" defTabSz="685800">
              <a:defRPr/>
            </a:pPr>
            <a:endParaRPr lang="en-GB" sz="28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“That’s amazing!” </a:t>
            </a:r>
            <a:r>
              <a:rPr lang="en-GB" sz="2800" b="1" u="sng" dirty="0" err="1">
                <a:solidFill>
                  <a:srgbClr val="FF0000"/>
                </a:solidFill>
                <a:latin typeface="Century Gothic" panose="020B0502020202020204" pitchFamily="34" charset="0"/>
              </a:rPr>
              <a:t>Alis</a:t>
            </a:r>
            <a:r>
              <a:rPr lang="en-GB" sz="2800" b="1" dirty="0">
                <a:solidFill>
                  <a:srgbClr val="FF0000"/>
                </a:solidFill>
                <a:latin typeface="Century Gothic" panose="020B0502020202020204" pitchFamily="34" charset="0"/>
              </a:rPr>
              <a:t>’</a:t>
            </a:r>
            <a:r>
              <a:rPr lang="en-GB" sz="2800" b="1" dirty="0">
                <a:solidFill>
                  <a:schemeClr val="tx1"/>
                </a:solidFill>
                <a:latin typeface="Century Gothic" panose="020B0502020202020204" pitchFamily="34" charset="0"/>
              </a:rPr>
              <a:t> mum cried.</a:t>
            </a:r>
          </a:p>
        </p:txBody>
      </p:sp>
    </p:spTree>
    <p:extLst>
      <p:ext uri="{BB962C8B-B14F-4D97-AF65-F5344CB8AC3E}">
        <p14:creationId xmlns:p14="http://schemas.microsoft.com/office/powerpoint/2010/main" val="653911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b="1" dirty="0">
                <a:solidFill>
                  <a:schemeClr val="tx1"/>
                </a:solidFill>
                <a:latin typeface="Century Gothic" panose="020B0502020202020204" pitchFamily="34" charset="0"/>
              </a:rPr>
              <a:t>Rewrite these sentence and correct the apostrophe mistakes.</a:t>
            </a:r>
          </a:p>
          <a:p>
            <a:pPr lvl="0" defTabSz="514350">
              <a:defRPr/>
            </a:pPr>
            <a:endParaRPr lang="en-GB" b="1" dirty="0">
              <a:solidFill>
                <a:schemeClr val="tx1"/>
              </a:solidFill>
              <a:latin typeface="Century Gothic" panose="020B0502020202020204" pitchFamily="34" charset="0"/>
            </a:endParaRPr>
          </a:p>
          <a:p>
            <a:pPr lvl="0" defTabSz="514350">
              <a:lnSpc>
                <a:spcPct val="150000"/>
              </a:lnSpc>
              <a:defRPr/>
            </a:pPr>
            <a:r>
              <a:rPr lang="en-GB" sz="2800" b="1" dirty="0">
                <a:solidFill>
                  <a:schemeClr val="tx1"/>
                </a:solidFill>
                <a:latin typeface="Century Gothic" panose="020B0502020202020204" pitchFamily="34" charset="0"/>
              </a:rPr>
              <a:t>My brothers </a:t>
            </a:r>
            <a:r>
              <a:rPr lang="en-GB" sz="2800" b="1" dirty="0" err="1">
                <a:solidFill>
                  <a:schemeClr val="tx1"/>
                </a:solidFill>
                <a:latin typeface="Century Gothic" panose="020B0502020202020204" pitchFamily="34" charset="0"/>
              </a:rPr>
              <a:t>worrie’d</a:t>
            </a:r>
            <a:r>
              <a:rPr lang="en-GB" sz="2800" b="1" dirty="0">
                <a:solidFill>
                  <a:schemeClr val="tx1"/>
                </a:solidFill>
                <a:latin typeface="Century Gothic" panose="020B0502020202020204" pitchFamily="34" charset="0"/>
              </a:rPr>
              <a:t> about his competition as the other team’s are very good and </a:t>
            </a:r>
            <a:r>
              <a:rPr lang="en-GB" sz="2800" b="1" dirty="0" err="1">
                <a:solidFill>
                  <a:schemeClr val="tx1"/>
                </a:solidFill>
                <a:latin typeface="Century Gothic" panose="020B0502020202020204" pitchFamily="34" charset="0"/>
              </a:rPr>
              <a:t>hed</a:t>
            </a:r>
            <a:r>
              <a:rPr lang="en-GB" sz="2800" b="1" dirty="0">
                <a:solidFill>
                  <a:schemeClr val="tx1"/>
                </a:solidFill>
                <a:latin typeface="Century Gothic" panose="020B0502020202020204" pitchFamily="34" charset="0"/>
              </a:rPr>
              <a:t>’ like to win.</a:t>
            </a:r>
          </a:p>
          <a:p>
            <a:pPr lvl="0" defTabSz="514350">
              <a:lnSpc>
                <a:spcPct val="150000"/>
              </a:lnSpc>
              <a:defRPr/>
            </a:pPr>
            <a:endParaRPr lang="en-GB" sz="28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b="1" dirty="0">
                <a:solidFill>
                  <a:schemeClr val="tx1"/>
                </a:solidFill>
                <a:latin typeface="Century Gothic" panose="020B0502020202020204" pitchFamily="34" charset="0"/>
              </a:rPr>
              <a:t>Rewrite these sentence and correct the apostrophe mistakes.</a:t>
            </a:r>
          </a:p>
          <a:p>
            <a:pPr lvl="0" defTabSz="514350">
              <a:defRPr/>
            </a:pPr>
            <a:endParaRPr lang="en-GB" b="1" dirty="0">
              <a:solidFill>
                <a:schemeClr val="tx1"/>
              </a:solidFill>
              <a:latin typeface="Century Gothic" panose="020B0502020202020204" pitchFamily="34" charset="0"/>
            </a:endParaRPr>
          </a:p>
          <a:p>
            <a:pPr lvl="0" defTabSz="514350">
              <a:lnSpc>
                <a:spcPct val="150000"/>
              </a:lnSpc>
              <a:defRPr/>
            </a:pPr>
            <a:r>
              <a:rPr lang="en-GB" sz="2800" b="1" dirty="0">
                <a:solidFill>
                  <a:schemeClr val="tx1"/>
                </a:solidFill>
                <a:latin typeface="Century Gothic" panose="020B0502020202020204" pitchFamily="34" charset="0"/>
              </a:rPr>
              <a:t>My brothers </a:t>
            </a:r>
            <a:r>
              <a:rPr lang="en-GB" sz="2800" b="1" dirty="0" err="1">
                <a:solidFill>
                  <a:schemeClr val="tx1"/>
                </a:solidFill>
                <a:latin typeface="Century Gothic" panose="020B0502020202020204" pitchFamily="34" charset="0"/>
              </a:rPr>
              <a:t>worrie’d</a:t>
            </a:r>
            <a:r>
              <a:rPr lang="en-GB" sz="2800" b="1" dirty="0">
                <a:solidFill>
                  <a:schemeClr val="tx1"/>
                </a:solidFill>
                <a:latin typeface="Century Gothic" panose="020B0502020202020204" pitchFamily="34" charset="0"/>
              </a:rPr>
              <a:t> about his competition as the other team’s are very good and </a:t>
            </a:r>
            <a:r>
              <a:rPr lang="en-GB" sz="2800" b="1" dirty="0" err="1">
                <a:solidFill>
                  <a:schemeClr val="tx1"/>
                </a:solidFill>
                <a:latin typeface="Century Gothic" panose="020B0502020202020204" pitchFamily="34" charset="0"/>
              </a:rPr>
              <a:t>hed</a:t>
            </a:r>
            <a:r>
              <a:rPr lang="en-GB" sz="2800" b="1" dirty="0">
                <a:solidFill>
                  <a:schemeClr val="tx1"/>
                </a:solidFill>
                <a:latin typeface="Century Gothic" panose="020B0502020202020204" pitchFamily="34" charset="0"/>
              </a:rPr>
              <a:t>’ like to win.</a:t>
            </a:r>
          </a:p>
          <a:p>
            <a:pPr lvl="0" defTabSz="514350">
              <a:lnSpc>
                <a:spcPct val="150000"/>
              </a:lnSpc>
              <a:defRPr/>
            </a:pPr>
            <a:endParaRPr lang="en-GB" sz="2800" b="1" dirty="0">
              <a:solidFill>
                <a:schemeClr val="tx1"/>
              </a:solidFill>
              <a:latin typeface="Century Gothic" panose="020B0502020202020204" pitchFamily="34" charset="0"/>
            </a:endParaRPr>
          </a:p>
          <a:p>
            <a:pPr lvl="0" defTabSz="514350">
              <a:lnSpc>
                <a:spcPct val="150000"/>
              </a:lnSpc>
              <a:defRPr/>
            </a:pPr>
            <a:r>
              <a:rPr lang="en-GB" sz="2800" b="1" dirty="0">
                <a:solidFill>
                  <a:srgbClr val="FF0000"/>
                </a:solidFill>
                <a:latin typeface="Century Gothic" panose="020B0502020202020204" pitchFamily="34" charset="0"/>
              </a:rPr>
              <a:t>My brother’s worried about his competition as the other teams are very good and he’d like to win.</a:t>
            </a:r>
          </a:p>
        </p:txBody>
      </p:sp>
    </p:spTree>
    <p:extLst>
      <p:ext uri="{BB962C8B-B14F-4D97-AF65-F5344CB8AC3E}">
        <p14:creationId xmlns:p14="http://schemas.microsoft.com/office/powerpoint/2010/main" val="632628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B1E397FF-4CAE-4E41-8BC4-398851B0FAE7}"/>
              </a:ext>
            </a:extLst>
          </p:cNvPr>
          <p:cNvPicPr>
            <a:picLocks noChangeAspect="1"/>
          </p:cNvPicPr>
          <p:nvPr/>
        </p:nvPicPr>
        <p:blipFill>
          <a:blip r:embed="rId3"/>
          <a:stretch>
            <a:fillRect/>
          </a:stretch>
        </p:blipFill>
        <p:spPr>
          <a:xfrm>
            <a:off x="115438" y="126545"/>
            <a:ext cx="8913124" cy="6322100"/>
          </a:xfrm>
          <a:prstGeom prst="rect">
            <a:avLst/>
          </a:prstGeom>
        </p:spPr>
      </p:pic>
      <p:sp>
        <p:nvSpPr>
          <p:cNvPr id="13" name="Rectangle 12">
            <a:extLst>
              <a:ext uri="{FF2B5EF4-FFF2-40B4-BE49-F238E27FC236}">
                <a16:creationId xmlns:a16="http://schemas.microsoft.com/office/drawing/2014/main" id="{0243DA78-334F-467A-BB27-27DBCF980C2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Dan is completing the following sentence. </a:t>
            </a: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My mum collects </a:t>
            </a:r>
            <a:r>
              <a:rPr lang="en-GB" sz="2400" b="1" spc="-300" dirty="0">
                <a:solidFill>
                  <a:schemeClr val="tx1"/>
                </a:solidFill>
                <a:latin typeface="Century Gothic" panose="020B0502020202020204" pitchFamily="34" charset="0"/>
              </a:rPr>
              <a:t>______________</a:t>
            </a:r>
            <a:r>
              <a:rPr lang="en-GB" sz="2400" b="1" dirty="0">
                <a:solidFill>
                  <a:schemeClr val="tx1"/>
                </a:solidFill>
                <a:latin typeface="Century Gothic" panose="020B0502020202020204" pitchFamily="34" charset="0"/>
              </a:rPr>
              <a:t>  wherever she sees them.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 says,</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Dan right? 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5" name="Speech Bubble: Rectangle with Corners Rounded 14">
            <a:extLst>
              <a:ext uri="{FF2B5EF4-FFF2-40B4-BE49-F238E27FC236}">
                <a16:creationId xmlns:a16="http://schemas.microsoft.com/office/drawing/2014/main" id="{8A4D19FF-6476-44D9-8D3C-EFAD51FA949B}"/>
              </a:ext>
            </a:extLst>
          </p:cNvPr>
          <p:cNvSpPr/>
          <p:nvPr/>
        </p:nvSpPr>
        <p:spPr>
          <a:xfrm>
            <a:off x="3725026" y="2926141"/>
            <a:ext cx="2940174" cy="997339"/>
          </a:xfrm>
          <a:prstGeom prst="wedgeRoundRectCallout">
            <a:avLst>
              <a:gd name="adj1" fmla="val -62729"/>
              <a:gd name="adj2" fmla="val 2788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need to write shell’s to finish the sentence.</a:t>
            </a:r>
          </a:p>
        </p:txBody>
      </p:sp>
    </p:spTree>
    <p:extLst>
      <p:ext uri="{BB962C8B-B14F-4D97-AF65-F5344CB8AC3E}">
        <p14:creationId xmlns:p14="http://schemas.microsoft.com/office/powerpoint/2010/main" val="310986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B1E397FF-4CAE-4E41-8BC4-398851B0FAE7}"/>
              </a:ext>
            </a:extLst>
          </p:cNvPr>
          <p:cNvPicPr>
            <a:picLocks noChangeAspect="1"/>
          </p:cNvPicPr>
          <p:nvPr/>
        </p:nvPicPr>
        <p:blipFill>
          <a:blip r:embed="rId3"/>
          <a:stretch>
            <a:fillRect/>
          </a:stretch>
        </p:blipFill>
        <p:spPr>
          <a:xfrm>
            <a:off x="115438" y="126545"/>
            <a:ext cx="8913124" cy="6322100"/>
          </a:xfrm>
          <a:prstGeom prst="rect">
            <a:avLst/>
          </a:prstGeom>
        </p:spPr>
      </p:pic>
      <p:sp>
        <p:nvSpPr>
          <p:cNvPr id="13" name="Rectangle 12">
            <a:extLst>
              <a:ext uri="{FF2B5EF4-FFF2-40B4-BE49-F238E27FC236}">
                <a16:creationId xmlns:a16="http://schemas.microsoft.com/office/drawing/2014/main" id="{0243DA78-334F-467A-BB27-27DBCF980C2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Dan is completing the following sentence. </a:t>
            </a: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My mum collects </a:t>
            </a:r>
            <a:r>
              <a:rPr lang="en-GB" sz="2400" b="1" spc="-300" dirty="0">
                <a:solidFill>
                  <a:schemeClr val="tx1"/>
                </a:solidFill>
                <a:latin typeface="Century Gothic" panose="020B0502020202020204" pitchFamily="34" charset="0"/>
              </a:rPr>
              <a:t>______________</a:t>
            </a:r>
            <a:r>
              <a:rPr lang="en-GB" sz="2400" b="1" dirty="0">
                <a:solidFill>
                  <a:schemeClr val="tx1"/>
                </a:solidFill>
                <a:latin typeface="Century Gothic" panose="020B0502020202020204" pitchFamily="34" charset="0"/>
              </a:rPr>
              <a:t>  wherever she sees them.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 says,</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Dan right? 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Dan is not correct because… </a:t>
            </a:r>
            <a:endParaRPr lang="en-GB" sz="2400" dirty="0">
              <a:solidFill>
                <a:schemeClr val="tx1"/>
              </a:solidFill>
              <a:latin typeface="SassoonCRInfantMedium" panose="02000603020000020003" pitchFamily="2" charset="0"/>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5" name="Speech Bubble: Rectangle with Corners Rounded 14">
            <a:extLst>
              <a:ext uri="{FF2B5EF4-FFF2-40B4-BE49-F238E27FC236}">
                <a16:creationId xmlns:a16="http://schemas.microsoft.com/office/drawing/2014/main" id="{8A4D19FF-6476-44D9-8D3C-EFAD51FA949B}"/>
              </a:ext>
            </a:extLst>
          </p:cNvPr>
          <p:cNvSpPr/>
          <p:nvPr/>
        </p:nvSpPr>
        <p:spPr>
          <a:xfrm>
            <a:off x="3725026" y="2926141"/>
            <a:ext cx="2940174" cy="997339"/>
          </a:xfrm>
          <a:prstGeom prst="wedgeRoundRectCallout">
            <a:avLst>
              <a:gd name="adj1" fmla="val -62729"/>
              <a:gd name="adj2" fmla="val 2788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need to write shell’s to finish the sentence.</a:t>
            </a:r>
          </a:p>
        </p:txBody>
      </p:sp>
    </p:spTree>
    <p:extLst>
      <p:ext uri="{BB962C8B-B14F-4D97-AF65-F5344CB8AC3E}">
        <p14:creationId xmlns:p14="http://schemas.microsoft.com/office/powerpoint/2010/main" val="1213856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2" name="Picture 11">
            <a:extLst>
              <a:ext uri="{FF2B5EF4-FFF2-40B4-BE49-F238E27FC236}">
                <a16:creationId xmlns:a16="http://schemas.microsoft.com/office/drawing/2014/main" id="{B1E397FF-4CAE-4E41-8BC4-398851B0FAE7}"/>
              </a:ext>
            </a:extLst>
          </p:cNvPr>
          <p:cNvPicPr>
            <a:picLocks noChangeAspect="1"/>
          </p:cNvPicPr>
          <p:nvPr/>
        </p:nvPicPr>
        <p:blipFill>
          <a:blip r:embed="rId3"/>
          <a:stretch>
            <a:fillRect/>
          </a:stretch>
        </p:blipFill>
        <p:spPr>
          <a:xfrm>
            <a:off x="115438" y="126545"/>
            <a:ext cx="8913124" cy="6322100"/>
          </a:xfrm>
          <a:prstGeom prst="rect">
            <a:avLst/>
          </a:prstGeom>
        </p:spPr>
      </p:pic>
      <p:sp>
        <p:nvSpPr>
          <p:cNvPr id="13" name="Rectangle 12">
            <a:extLst>
              <a:ext uri="{FF2B5EF4-FFF2-40B4-BE49-F238E27FC236}">
                <a16:creationId xmlns:a16="http://schemas.microsoft.com/office/drawing/2014/main" id="{0243DA78-334F-467A-BB27-27DBCF980C2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Dan is completing the following sentence. </a:t>
            </a: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My mum collects </a:t>
            </a:r>
            <a:r>
              <a:rPr lang="en-GB" sz="2400" b="1" spc="-300" dirty="0">
                <a:solidFill>
                  <a:schemeClr val="tx1"/>
                </a:solidFill>
                <a:latin typeface="Century Gothic" panose="020B0502020202020204" pitchFamily="34" charset="0"/>
              </a:rPr>
              <a:t>______________</a:t>
            </a:r>
            <a:r>
              <a:rPr lang="en-GB" sz="2400" b="1" dirty="0">
                <a:solidFill>
                  <a:schemeClr val="tx1"/>
                </a:solidFill>
                <a:latin typeface="Century Gothic" panose="020B0502020202020204" pitchFamily="34" charset="0"/>
              </a:rPr>
              <a:t>  wherever she sees them.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 says,</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Dan right? 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Dan is not correct because he needs to write shells instead. </a:t>
            </a:r>
            <a:endParaRPr lang="en-GB" sz="2400" dirty="0">
              <a:solidFill>
                <a:schemeClr val="tx1"/>
              </a:solidFill>
              <a:latin typeface="SassoonCRInfantMedium" panose="02000603020000020003" pitchFamily="2" charset="0"/>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5" name="Speech Bubble: Rectangle with Corners Rounded 14">
            <a:extLst>
              <a:ext uri="{FF2B5EF4-FFF2-40B4-BE49-F238E27FC236}">
                <a16:creationId xmlns:a16="http://schemas.microsoft.com/office/drawing/2014/main" id="{8A4D19FF-6476-44D9-8D3C-EFAD51FA949B}"/>
              </a:ext>
            </a:extLst>
          </p:cNvPr>
          <p:cNvSpPr/>
          <p:nvPr/>
        </p:nvSpPr>
        <p:spPr>
          <a:xfrm>
            <a:off x="3725026" y="2926141"/>
            <a:ext cx="2940174" cy="997339"/>
          </a:xfrm>
          <a:prstGeom prst="wedgeRoundRectCallout">
            <a:avLst>
              <a:gd name="adj1" fmla="val -62729"/>
              <a:gd name="adj2" fmla="val 2788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need to write shell’s to finish the sentence.</a:t>
            </a:r>
          </a:p>
        </p:txBody>
      </p:sp>
    </p:spTree>
    <p:extLst>
      <p:ext uri="{BB962C8B-B14F-4D97-AF65-F5344CB8AC3E}">
        <p14:creationId xmlns:p14="http://schemas.microsoft.com/office/powerpoint/2010/main" val="2951561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2</a:t>
            </a:r>
          </a:p>
          <a:p>
            <a:pPr algn="ctr"/>
            <a:endParaRPr lang="en-GB"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Have the apostrophes been used correctly in the sentence below?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r>
              <a:rPr lang="en-GB" sz="2800" b="1" dirty="0" err="1">
                <a:solidFill>
                  <a:schemeClr val="tx1"/>
                </a:solidFill>
                <a:latin typeface="Century Gothic" panose="020B0502020202020204" pitchFamily="34" charset="0"/>
              </a:rPr>
              <a:t>Mias’</a:t>
            </a:r>
            <a:r>
              <a:rPr lang="en-GB" sz="2800" b="1" dirty="0">
                <a:solidFill>
                  <a:schemeClr val="tx1"/>
                </a:solidFill>
                <a:latin typeface="Century Gothic" panose="020B0502020202020204" pitchFamily="34" charset="0"/>
              </a:rPr>
              <a:t> rabbits’ fur is very soft and fluffy and </a:t>
            </a:r>
            <a:r>
              <a:rPr lang="en-GB" sz="2800" b="1" dirty="0" err="1">
                <a:solidFill>
                  <a:schemeClr val="tx1"/>
                </a:solidFill>
                <a:latin typeface="Century Gothic" panose="020B0502020202020204" pitchFamily="34" charset="0"/>
              </a:rPr>
              <a:t>Il’l</a:t>
            </a:r>
            <a:r>
              <a:rPr lang="en-GB" sz="2800" b="1" dirty="0">
                <a:solidFill>
                  <a:schemeClr val="tx1"/>
                </a:solidFill>
                <a:latin typeface="Century Gothic" panose="020B0502020202020204" pitchFamily="34" charset="0"/>
              </a:rPr>
              <a:t> look after it when </a:t>
            </a:r>
            <a:r>
              <a:rPr lang="en-GB" sz="2800" b="1" dirty="0" err="1">
                <a:solidFill>
                  <a:schemeClr val="tx1"/>
                </a:solidFill>
                <a:latin typeface="Century Gothic" panose="020B0502020202020204" pitchFamily="34" charset="0"/>
              </a:rPr>
              <a:t>sh’es</a:t>
            </a:r>
            <a:r>
              <a:rPr lang="en-GB" sz="2800" b="1" dirty="0">
                <a:solidFill>
                  <a:schemeClr val="tx1"/>
                </a:solidFill>
                <a:latin typeface="Century Gothic" panose="020B0502020202020204" pitchFamily="34" charset="0"/>
              </a:rPr>
              <a:t> away.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your answer.</a:t>
            </a: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630145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2</a:t>
            </a:r>
          </a:p>
          <a:p>
            <a:pPr algn="ctr"/>
            <a:endParaRPr lang="en-GB"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Have the apostrophes been used correctly in the sentence below?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r>
              <a:rPr lang="en-GB" sz="2800" b="1" dirty="0" err="1">
                <a:solidFill>
                  <a:schemeClr val="tx1"/>
                </a:solidFill>
                <a:latin typeface="Century Gothic" panose="020B0502020202020204" pitchFamily="34" charset="0"/>
              </a:rPr>
              <a:t>Mias’</a:t>
            </a:r>
            <a:r>
              <a:rPr lang="en-GB" sz="2800" b="1" dirty="0">
                <a:solidFill>
                  <a:schemeClr val="tx1"/>
                </a:solidFill>
                <a:latin typeface="Century Gothic" panose="020B0502020202020204" pitchFamily="34" charset="0"/>
              </a:rPr>
              <a:t> rabbits’ fur is very soft and fluffy and </a:t>
            </a:r>
            <a:r>
              <a:rPr lang="en-GB" sz="2800" b="1" dirty="0" err="1">
                <a:solidFill>
                  <a:schemeClr val="tx1"/>
                </a:solidFill>
                <a:latin typeface="Century Gothic" panose="020B0502020202020204" pitchFamily="34" charset="0"/>
              </a:rPr>
              <a:t>Il’l</a:t>
            </a:r>
            <a:r>
              <a:rPr lang="en-GB" sz="2800" b="1" dirty="0">
                <a:solidFill>
                  <a:schemeClr val="tx1"/>
                </a:solidFill>
                <a:latin typeface="Century Gothic" panose="020B0502020202020204" pitchFamily="34" charset="0"/>
              </a:rPr>
              <a:t> look after it when </a:t>
            </a:r>
            <a:r>
              <a:rPr lang="en-GB" sz="2800" b="1" dirty="0" err="1">
                <a:solidFill>
                  <a:schemeClr val="tx1"/>
                </a:solidFill>
                <a:latin typeface="Century Gothic" panose="020B0502020202020204" pitchFamily="34" charset="0"/>
              </a:rPr>
              <a:t>sh’es</a:t>
            </a:r>
            <a:r>
              <a:rPr lang="en-GB" sz="2800" b="1" dirty="0">
                <a:solidFill>
                  <a:schemeClr val="tx1"/>
                </a:solidFill>
                <a:latin typeface="Century Gothic" panose="020B0502020202020204" pitchFamily="34" charset="0"/>
              </a:rPr>
              <a:t> away.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your answer.</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have not been used correctly because… </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119677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2</a:t>
            </a:r>
          </a:p>
          <a:p>
            <a:pPr algn="ctr"/>
            <a:endParaRPr lang="en-GB"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Have the apostrophes been used correctly in the sentence below?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r>
              <a:rPr lang="en-GB" sz="2800" b="1" dirty="0" err="1">
                <a:solidFill>
                  <a:schemeClr val="tx1"/>
                </a:solidFill>
                <a:latin typeface="Century Gothic" panose="020B0502020202020204" pitchFamily="34" charset="0"/>
              </a:rPr>
              <a:t>Mias’</a:t>
            </a:r>
            <a:r>
              <a:rPr lang="en-GB" sz="2800" b="1" dirty="0">
                <a:solidFill>
                  <a:schemeClr val="tx1"/>
                </a:solidFill>
                <a:latin typeface="Century Gothic" panose="020B0502020202020204" pitchFamily="34" charset="0"/>
              </a:rPr>
              <a:t> rabbits’ fur is very soft and fluffy and </a:t>
            </a:r>
            <a:r>
              <a:rPr lang="en-GB" sz="2800" b="1" dirty="0" err="1">
                <a:solidFill>
                  <a:schemeClr val="tx1"/>
                </a:solidFill>
                <a:latin typeface="Century Gothic" panose="020B0502020202020204" pitchFamily="34" charset="0"/>
              </a:rPr>
              <a:t>Il’l</a:t>
            </a:r>
            <a:r>
              <a:rPr lang="en-GB" sz="2800" b="1" dirty="0">
                <a:solidFill>
                  <a:schemeClr val="tx1"/>
                </a:solidFill>
                <a:latin typeface="Century Gothic" panose="020B0502020202020204" pitchFamily="34" charset="0"/>
              </a:rPr>
              <a:t> look after it when </a:t>
            </a:r>
            <a:r>
              <a:rPr lang="en-GB" sz="2800" b="1" dirty="0" err="1">
                <a:solidFill>
                  <a:schemeClr val="tx1"/>
                </a:solidFill>
                <a:latin typeface="Century Gothic" panose="020B0502020202020204" pitchFamily="34" charset="0"/>
              </a:rPr>
              <a:t>sh’es</a:t>
            </a:r>
            <a:r>
              <a:rPr lang="en-GB" sz="2800" b="1" dirty="0">
                <a:solidFill>
                  <a:schemeClr val="tx1"/>
                </a:solidFill>
                <a:latin typeface="Century Gothic" panose="020B0502020202020204" pitchFamily="34" charset="0"/>
              </a:rPr>
              <a:t> away.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your answer.</a:t>
            </a: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They have not been used correctly because it should be Mia’s, rabbit’s, I’ll and she’s.</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361630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purl.org/dc/elements/1.1/"/>
    <ds:schemaRef ds:uri="5c7a0828-c5e4-45f8-a074-18a8fdc88ec6"/>
    <ds:schemaRef ds:uri="http://schemas.microsoft.com/office/infopath/2007/PartnerControls"/>
    <ds:schemaRef ds:uri="86144f90-c7b6-48d0-aae5-f5e9e48cc3df"/>
    <ds:schemaRef ds:uri="http://purl.org/dc/terms/"/>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06883E47-F8D9-496C-876C-44C6F6BB0C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191</TotalTime>
  <Words>1197</Words>
  <Application>Microsoft Office PowerPoint</Application>
  <PresentationFormat>On-screen Show (4:3)</PresentationFormat>
  <Paragraphs>259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Sarah Barter</cp:lastModifiedBy>
  <cp:revision>4</cp:revision>
  <dcterms:created xsi:type="dcterms:W3CDTF">2018-03-17T10:08:43Z</dcterms:created>
  <dcterms:modified xsi:type="dcterms:W3CDTF">2021-01-15T10:16:42Z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