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04" y="-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9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2019-10-20T17:29:37Z</dcterms:modified>
</cp:coreProperties>
</file>