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>
        <p:scale>
          <a:sx n="75" d="100"/>
          <a:sy n="75" d="100"/>
        </p:scale>
        <p:origin x="3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01-19T10:28:05.5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January 19, 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526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emf"/><Relationship Id="rId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January 19, 2021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6218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2A22A6-5121-46FA-A0AD-8C2A13C959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C792EE87-4150-454F-8312-283882EFB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99932"/>
            <a:ext cx="12191999" cy="4934490"/>
          </a:xfrm>
          <a:prstGeom prst="rect">
            <a:avLst/>
          </a:prstGeom>
          <a:gradFill flip="none" rotWithShape="1">
            <a:gsLst>
              <a:gs pos="50000">
                <a:srgbClr val="000000">
                  <a:alpha val="40784"/>
                </a:srgbClr>
              </a:gs>
              <a:gs pos="80000">
                <a:srgbClr val="000000">
                  <a:alpha val="28000"/>
                </a:srgbClr>
              </a:gs>
              <a:gs pos="0">
                <a:srgbClr val="000000">
                  <a:alpha val="0"/>
                </a:srgbClr>
              </a:gs>
              <a:gs pos="20000">
                <a:srgbClr val="000000">
                  <a:alpha val="2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8A334-8DA4-466E-80BA-703E94197C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7040" y="1122362"/>
            <a:ext cx="8376514" cy="24942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My Grass Goblin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3A27C4-B04E-4FE0-98B5-AA7432FF41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29803" y="3772789"/>
            <a:ext cx="6141493" cy="121547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By Tom Ibbotson </a:t>
            </a: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EA21D066-7EC1-44B4-8CF9-85511FDFC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-1"/>
            <a:ext cx="7890120" cy="735601"/>
          </a:xfrm>
          <a:custGeom>
            <a:avLst/>
            <a:gdLst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37768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36582 w 10678681"/>
              <a:gd name="connsiteY105" fmla="*/ 1287687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87090 w 10678681"/>
              <a:gd name="connsiteY65" fmla="*/ 1063250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98314 w 10678681"/>
              <a:gd name="connsiteY44" fmla="*/ 989899 h 1357700"/>
              <a:gd name="connsiteX45" fmla="*/ 7277477 w 10678681"/>
              <a:gd name="connsiteY45" fmla="*/ 990571 h 1357700"/>
              <a:gd name="connsiteX46" fmla="*/ 7269396 w 10678681"/>
              <a:gd name="connsiteY46" fmla="*/ 989282 h 1357700"/>
              <a:gd name="connsiteX47" fmla="*/ 7258094 w 10678681"/>
              <a:gd name="connsiteY47" fmla="*/ 990679 h 1357700"/>
              <a:gd name="connsiteX48" fmla="*/ 7257893 w 10678681"/>
              <a:gd name="connsiteY48" fmla="*/ 991204 h 1357700"/>
              <a:gd name="connsiteX49" fmla="*/ 7247153 w 10678681"/>
              <a:gd name="connsiteY49" fmla="*/ 991550 h 1357700"/>
              <a:gd name="connsiteX50" fmla="*/ 7193612 w 10678681"/>
              <a:gd name="connsiteY50" fmla="*/ 987042 h 1357700"/>
              <a:gd name="connsiteX51" fmla="*/ 7132632 w 10678681"/>
              <a:gd name="connsiteY51" fmla="*/ 1042036 h 1357700"/>
              <a:gd name="connsiteX52" fmla="*/ 7105610 w 10678681"/>
              <a:gd name="connsiteY52" fmla="*/ 1053537 h 1357700"/>
              <a:gd name="connsiteX53" fmla="*/ 7091599 w 10678681"/>
              <a:gd name="connsiteY53" fmla="*/ 1062302 h 1357700"/>
              <a:gd name="connsiteX54" fmla="*/ 7090998 w 10678681"/>
              <a:gd name="connsiteY54" fmla="*/ 1064540 h 1357700"/>
              <a:gd name="connsiteX55" fmla="*/ 7039634 w 10678681"/>
              <a:gd name="connsiteY55" fmla="*/ 1059971 h 1357700"/>
              <a:gd name="connsiteX56" fmla="*/ 7033445 w 10678681"/>
              <a:gd name="connsiteY56" fmla="*/ 1063314 h 1357700"/>
              <a:gd name="connsiteX57" fmla="*/ 6999157 w 10678681"/>
              <a:gd name="connsiteY57" fmla="*/ 1055282 h 1357700"/>
              <a:gd name="connsiteX58" fmla="*/ 6981874 w 10678681"/>
              <a:gd name="connsiteY58" fmla="*/ 1053827 h 1357700"/>
              <a:gd name="connsiteX59" fmla="*/ 6976102 w 10678681"/>
              <a:gd name="connsiteY59" fmla="*/ 1047854 h 1357700"/>
              <a:gd name="connsiteX60" fmla="*/ 6951040 w 10678681"/>
              <a:gd name="connsiteY60" fmla="*/ 1048531 h 1357700"/>
              <a:gd name="connsiteX61" fmla="*/ 6948497 w 10678681"/>
              <a:gd name="connsiteY61" fmla="*/ 1050706 h 1357700"/>
              <a:gd name="connsiteX62" fmla="*/ 6926582 w 10678681"/>
              <a:gd name="connsiteY62" fmla="*/ 1043462 h 1357700"/>
              <a:gd name="connsiteX63" fmla="*/ 6833743 w 10678681"/>
              <a:gd name="connsiteY63" fmla="*/ 1027960 h 1357700"/>
              <a:gd name="connsiteX64" fmla="*/ 6687090 w 10678681"/>
              <a:gd name="connsiteY64" fmla="*/ 1063250 h 1357700"/>
              <a:gd name="connsiteX65" fmla="*/ 6437450 w 10678681"/>
              <a:gd name="connsiteY65" fmla="*/ 1101075 h 1357700"/>
              <a:gd name="connsiteX66" fmla="*/ 6327795 w 10678681"/>
              <a:gd name="connsiteY66" fmla="*/ 1088142 h 1357700"/>
              <a:gd name="connsiteX67" fmla="*/ 6136549 w 10678681"/>
              <a:gd name="connsiteY67" fmla="*/ 1100268 h 1357700"/>
              <a:gd name="connsiteX68" fmla="*/ 6004655 w 10678681"/>
              <a:gd name="connsiteY68" fmla="*/ 1114946 h 1357700"/>
              <a:gd name="connsiteX69" fmla="*/ 5936643 w 10678681"/>
              <a:gd name="connsiteY69" fmla="*/ 1095428 h 1357700"/>
              <a:gd name="connsiteX70" fmla="*/ 5912484 w 10678681"/>
              <a:gd name="connsiteY70" fmla="*/ 1112624 h 1357700"/>
              <a:gd name="connsiteX71" fmla="*/ 5908387 w 10678681"/>
              <a:gd name="connsiteY71" fmla="*/ 1116018 h 1357700"/>
              <a:gd name="connsiteX72" fmla="*/ 5890495 w 10678681"/>
              <a:gd name="connsiteY72" fmla="*/ 1120268 h 1357700"/>
              <a:gd name="connsiteX73" fmla="*/ 5887318 w 10678681"/>
              <a:gd name="connsiteY73" fmla="*/ 1133134 h 1357700"/>
              <a:gd name="connsiteX74" fmla="*/ 5861726 w 10678681"/>
              <a:gd name="connsiteY74" fmla="*/ 1147891 h 1357700"/>
              <a:gd name="connsiteX75" fmla="*/ 5805823 w 10678681"/>
              <a:gd name="connsiteY75" fmla="*/ 1152457 h 1357700"/>
              <a:gd name="connsiteX76" fmla="*/ 5689841 w 10678681"/>
              <a:gd name="connsiteY76" fmla="*/ 1176232 h 1357700"/>
              <a:gd name="connsiteX77" fmla="*/ 5605119 w 10678681"/>
              <a:gd name="connsiteY77" fmla="*/ 1190202 h 1357700"/>
              <a:gd name="connsiteX78" fmla="*/ 5488513 w 10678681"/>
              <a:gd name="connsiteY78" fmla="*/ 1205367 h 1357700"/>
              <a:gd name="connsiteX79" fmla="*/ 5402905 w 10678681"/>
              <a:gd name="connsiteY79" fmla="*/ 1241191 h 1357700"/>
              <a:gd name="connsiteX80" fmla="*/ 5285593 w 10678681"/>
              <a:gd name="connsiteY80" fmla="*/ 1273569 h 1357700"/>
              <a:gd name="connsiteX81" fmla="*/ 5192893 w 10678681"/>
              <a:gd name="connsiteY81" fmla="*/ 1247188 h 1357700"/>
              <a:gd name="connsiteX82" fmla="*/ 5186475 w 10678681"/>
              <a:gd name="connsiteY82" fmla="*/ 1257028 h 1357700"/>
              <a:gd name="connsiteX83" fmla="*/ 5126038 w 10678681"/>
              <a:gd name="connsiteY83" fmla="*/ 1263189 h 1357700"/>
              <a:gd name="connsiteX84" fmla="*/ 4894688 w 10678681"/>
              <a:gd name="connsiteY84" fmla="*/ 1247184 h 1357700"/>
              <a:gd name="connsiteX85" fmla="*/ 4788036 w 10678681"/>
              <a:gd name="connsiteY85" fmla="*/ 1238182 h 1357700"/>
              <a:gd name="connsiteX86" fmla="*/ 4747555 w 10678681"/>
              <a:gd name="connsiteY86" fmla="*/ 1252768 h 1357700"/>
              <a:gd name="connsiteX87" fmla="*/ 4679644 w 10678681"/>
              <a:gd name="connsiteY87" fmla="*/ 1276603 h 1357700"/>
              <a:gd name="connsiteX88" fmla="*/ 4632222 w 10678681"/>
              <a:gd name="connsiteY88" fmla="*/ 1318360 h 1357700"/>
              <a:gd name="connsiteX89" fmla="*/ 4617358 w 10678681"/>
              <a:gd name="connsiteY89" fmla="*/ 1327690 h 1357700"/>
              <a:gd name="connsiteX90" fmla="*/ 4589102 w 10678681"/>
              <a:gd name="connsiteY90" fmla="*/ 1321223 h 1357700"/>
              <a:gd name="connsiteX91" fmla="*/ 4578184 w 10678681"/>
              <a:gd name="connsiteY91" fmla="*/ 1326745 h 1357700"/>
              <a:gd name="connsiteX92" fmla="*/ 4574270 w 10678681"/>
              <a:gd name="connsiteY92" fmla="*/ 1325878 h 1357700"/>
              <a:gd name="connsiteX93" fmla="*/ 4564919 w 10678681"/>
              <a:gd name="connsiteY93" fmla="*/ 1325507 h 1357700"/>
              <a:gd name="connsiteX94" fmla="*/ 4566586 w 10678681"/>
              <a:gd name="connsiteY94" fmla="*/ 1316963 h 1357700"/>
              <a:gd name="connsiteX95" fmla="*/ 4556303 w 10678681"/>
              <a:gd name="connsiteY95" fmla="*/ 1300262 h 1357700"/>
              <a:gd name="connsiteX96" fmla="*/ 4502358 w 10678681"/>
              <a:gd name="connsiteY96" fmla="*/ 1302558 h 1357700"/>
              <a:gd name="connsiteX97" fmla="*/ 4498919 w 10678681"/>
              <a:gd name="connsiteY97" fmla="*/ 1312115 h 1357700"/>
              <a:gd name="connsiteX98" fmla="*/ 4492075 w 10678681"/>
              <a:gd name="connsiteY98" fmla="*/ 1313357 h 1357700"/>
              <a:gd name="connsiteX99" fmla="*/ 4487466 w 10678681"/>
              <a:gd name="connsiteY99" fmla="*/ 1304102 h 1357700"/>
              <a:gd name="connsiteX100" fmla="*/ 4398292 w 10678681"/>
              <a:gd name="connsiteY100" fmla="*/ 1278410 h 1357700"/>
              <a:gd name="connsiteX101" fmla="*/ 4306088 w 10678681"/>
              <a:gd name="connsiteY101" fmla="*/ 1282512 h 1357700"/>
              <a:gd name="connsiteX102" fmla="*/ 4188995 w 10678681"/>
              <a:gd name="connsiteY102" fmla="*/ 1296718 h 1357700"/>
              <a:gd name="connsiteX103" fmla="*/ 4136582 w 10678681"/>
              <a:gd name="connsiteY103" fmla="*/ 1287687 h 1357700"/>
              <a:gd name="connsiteX104" fmla="*/ 4064614 w 10678681"/>
              <a:gd name="connsiteY104" fmla="*/ 1296118 h 1357700"/>
              <a:gd name="connsiteX105" fmla="*/ 3906561 w 10678681"/>
              <a:gd name="connsiteY105" fmla="*/ 1352435 h 1357700"/>
              <a:gd name="connsiteX106" fmla="*/ 3787890 w 10678681"/>
              <a:gd name="connsiteY106" fmla="*/ 1352442 h 1357700"/>
              <a:gd name="connsiteX107" fmla="*/ 3745993 w 10678681"/>
              <a:gd name="connsiteY107" fmla="*/ 1342630 h 1357700"/>
              <a:gd name="connsiteX108" fmla="*/ 3675785 w 10678681"/>
              <a:gd name="connsiteY108" fmla="*/ 1326802 h 1357700"/>
              <a:gd name="connsiteX109" fmla="*/ 3623856 w 10678681"/>
              <a:gd name="connsiteY109" fmla="*/ 1290804 h 1357700"/>
              <a:gd name="connsiteX110" fmla="*/ 3564933 w 10678681"/>
              <a:gd name="connsiteY110" fmla="*/ 1287147 h 1357700"/>
              <a:gd name="connsiteX111" fmla="*/ 3550537 w 10678681"/>
              <a:gd name="connsiteY111" fmla="*/ 1317552 h 1357700"/>
              <a:gd name="connsiteX112" fmla="*/ 3487736 w 10678681"/>
              <a:gd name="connsiteY112" fmla="*/ 1303493 h 1357700"/>
              <a:gd name="connsiteX113" fmla="*/ 3392548 w 10678681"/>
              <a:gd name="connsiteY113" fmla="*/ 1278741 h 1357700"/>
              <a:gd name="connsiteX114" fmla="*/ 3337466 w 10678681"/>
              <a:gd name="connsiteY114" fmla="*/ 1272537 h 1357700"/>
              <a:gd name="connsiteX115" fmla="*/ 3187206 w 10678681"/>
              <a:gd name="connsiteY115" fmla="*/ 1246821 h 1357700"/>
              <a:gd name="connsiteX116" fmla="*/ 3036856 w 10678681"/>
              <a:gd name="connsiteY116" fmla="*/ 1214383 h 1357700"/>
              <a:gd name="connsiteX117" fmla="*/ 2948654 w 10678681"/>
              <a:gd name="connsiteY117" fmla="*/ 1157455 h 1357700"/>
              <a:gd name="connsiteX118" fmla="*/ 2824973 w 10678681"/>
              <a:gd name="connsiteY118" fmla="*/ 1134864 h 1357700"/>
              <a:gd name="connsiteX119" fmla="*/ 2804398 w 10678681"/>
              <a:gd name="connsiteY119" fmla="*/ 1125556 h 1357700"/>
              <a:gd name="connsiteX120" fmla="*/ 2775396 w 10678681"/>
              <a:gd name="connsiteY120" fmla="*/ 1130148 h 1357700"/>
              <a:gd name="connsiteX121" fmla="*/ 2659096 w 10678681"/>
              <a:gd name="connsiteY121" fmla="*/ 1150294 h 1357700"/>
              <a:gd name="connsiteX122" fmla="*/ 2567088 w 10678681"/>
              <a:gd name="connsiteY122" fmla="*/ 1181781 h 1357700"/>
              <a:gd name="connsiteX123" fmla="*/ 2454501 w 10678681"/>
              <a:gd name="connsiteY123" fmla="*/ 1155455 h 1357700"/>
              <a:gd name="connsiteX124" fmla="*/ 2385161 w 10678681"/>
              <a:gd name="connsiteY124" fmla="*/ 1161312 h 1357700"/>
              <a:gd name="connsiteX125" fmla="*/ 2270528 w 10678681"/>
              <a:gd name="connsiteY125" fmla="*/ 1204338 h 1357700"/>
              <a:gd name="connsiteX126" fmla="*/ 2121820 w 10678681"/>
              <a:gd name="connsiteY126" fmla="*/ 1187078 h 1357700"/>
              <a:gd name="connsiteX127" fmla="*/ 2092716 w 10678681"/>
              <a:gd name="connsiteY127" fmla="*/ 1139224 h 1357700"/>
              <a:gd name="connsiteX128" fmla="*/ 2052449 w 10678681"/>
              <a:gd name="connsiteY128" fmla="*/ 1109687 h 1357700"/>
              <a:gd name="connsiteX129" fmla="*/ 2032607 w 10678681"/>
              <a:gd name="connsiteY129" fmla="*/ 1175477 h 1357700"/>
              <a:gd name="connsiteX130" fmla="*/ 1901837 w 10678681"/>
              <a:gd name="connsiteY130" fmla="*/ 1221762 h 1357700"/>
              <a:gd name="connsiteX131" fmla="*/ 1836762 w 10678681"/>
              <a:gd name="connsiteY131" fmla="*/ 1237387 h 1357700"/>
              <a:gd name="connsiteX132" fmla="*/ 1735877 w 10678681"/>
              <a:gd name="connsiteY132" fmla="*/ 1246527 h 1357700"/>
              <a:gd name="connsiteX133" fmla="*/ 1705069 w 10678681"/>
              <a:gd name="connsiteY133" fmla="*/ 1251989 h 1357700"/>
              <a:gd name="connsiteX134" fmla="*/ 1397689 w 10678681"/>
              <a:gd name="connsiteY134" fmla="*/ 1336144 h 1357700"/>
              <a:gd name="connsiteX135" fmla="*/ 1220734 w 10678681"/>
              <a:gd name="connsiteY135" fmla="*/ 1257811 h 1357700"/>
              <a:gd name="connsiteX136" fmla="*/ 1021737 w 10678681"/>
              <a:gd name="connsiteY136" fmla="*/ 1238739 h 1357700"/>
              <a:gd name="connsiteX137" fmla="*/ 959820 w 10678681"/>
              <a:gd name="connsiteY137" fmla="*/ 1275863 h 1357700"/>
              <a:gd name="connsiteX138" fmla="*/ 929137 w 10678681"/>
              <a:gd name="connsiteY138" fmla="*/ 1273957 h 1357700"/>
              <a:gd name="connsiteX139" fmla="*/ 878849 w 10678681"/>
              <a:gd name="connsiteY139" fmla="*/ 1266740 h 1357700"/>
              <a:gd name="connsiteX140" fmla="*/ 800667 w 10678681"/>
              <a:gd name="connsiteY140" fmla="*/ 1282041 h 1357700"/>
              <a:gd name="connsiteX141" fmla="*/ 644906 w 10678681"/>
              <a:gd name="connsiteY141" fmla="*/ 1273685 h 1357700"/>
              <a:gd name="connsiteX142" fmla="*/ 379869 w 10678681"/>
              <a:gd name="connsiteY142" fmla="*/ 1339165 h 1357700"/>
              <a:gd name="connsiteX143" fmla="*/ 137696 w 10678681"/>
              <a:gd name="connsiteY143" fmla="*/ 1319217 h 1357700"/>
              <a:gd name="connsiteX144" fmla="*/ 54250 w 10678681"/>
              <a:gd name="connsiteY144" fmla="*/ 1315838 h 1357700"/>
              <a:gd name="connsiteX145" fmla="*/ 28042 w 10678681"/>
              <a:gd name="connsiteY145" fmla="*/ 1297822 h 1357700"/>
              <a:gd name="connsiteX146" fmla="*/ 0 w 10678681"/>
              <a:gd name="connsiteY146" fmla="*/ 1294612 h 1357700"/>
              <a:gd name="connsiteX147" fmla="*/ 0 w 10678681"/>
              <a:gd name="connsiteY147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90998 w 10678681"/>
              <a:gd name="connsiteY53" fmla="*/ 1064540 h 1357700"/>
              <a:gd name="connsiteX54" fmla="*/ 7039634 w 10678681"/>
              <a:gd name="connsiteY54" fmla="*/ 1059971 h 1357700"/>
              <a:gd name="connsiteX55" fmla="*/ 7033445 w 10678681"/>
              <a:gd name="connsiteY55" fmla="*/ 1063314 h 1357700"/>
              <a:gd name="connsiteX56" fmla="*/ 6999157 w 10678681"/>
              <a:gd name="connsiteY56" fmla="*/ 1055282 h 1357700"/>
              <a:gd name="connsiteX57" fmla="*/ 6981874 w 10678681"/>
              <a:gd name="connsiteY57" fmla="*/ 1053827 h 1357700"/>
              <a:gd name="connsiteX58" fmla="*/ 6976102 w 10678681"/>
              <a:gd name="connsiteY58" fmla="*/ 1047854 h 1357700"/>
              <a:gd name="connsiteX59" fmla="*/ 6951040 w 10678681"/>
              <a:gd name="connsiteY59" fmla="*/ 1048531 h 1357700"/>
              <a:gd name="connsiteX60" fmla="*/ 6948497 w 10678681"/>
              <a:gd name="connsiteY60" fmla="*/ 1050706 h 1357700"/>
              <a:gd name="connsiteX61" fmla="*/ 6926582 w 10678681"/>
              <a:gd name="connsiteY61" fmla="*/ 1043462 h 1357700"/>
              <a:gd name="connsiteX62" fmla="*/ 6833743 w 10678681"/>
              <a:gd name="connsiteY62" fmla="*/ 1027960 h 1357700"/>
              <a:gd name="connsiteX63" fmla="*/ 6687090 w 10678681"/>
              <a:gd name="connsiteY63" fmla="*/ 1063250 h 1357700"/>
              <a:gd name="connsiteX64" fmla="*/ 6437450 w 10678681"/>
              <a:gd name="connsiteY64" fmla="*/ 1101075 h 1357700"/>
              <a:gd name="connsiteX65" fmla="*/ 6327795 w 10678681"/>
              <a:gd name="connsiteY65" fmla="*/ 1088142 h 1357700"/>
              <a:gd name="connsiteX66" fmla="*/ 6136549 w 10678681"/>
              <a:gd name="connsiteY66" fmla="*/ 1100268 h 1357700"/>
              <a:gd name="connsiteX67" fmla="*/ 6004655 w 10678681"/>
              <a:gd name="connsiteY67" fmla="*/ 1114946 h 1357700"/>
              <a:gd name="connsiteX68" fmla="*/ 5936643 w 10678681"/>
              <a:gd name="connsiteY68" fmla="*/ 1095428 h 1357700"/>
              <a:gd name="connsiteX69" fmla="*/ 5912484 w 10678681"/>
              <a:gd name="connsiteY69" fmla="*/ 1112624 h 1357700"/>
              <a:gd name="connsiteX70" fmla="*/ 5908387 w 10678681"/>
              <a:gd name="connsiteY70" fmla="*/ 1116018 h 1357700"/>
              <a:gd name="connsiteX71" fmla="*/ 5890495 w 10678681"/>
              <a:gd name="connsiteY71" fmla="*/ 1120268 h 1357700"/>
              <a:gd name="connsiteX72" fmla="*/ 5887318 w 10678681"/>
              <a:gd name="connsiteY72" fmla="*/ 1133134 h 1357700"/>
              <a:gd name="connsiteX73" fmla="*/ 5861726 w 10678681"/>
              <a:gd name="connsiteY73" fmla="*/ 1147891 h 1357700"/>
              <a:gd name="connsiteX74" fmla="*/ 5805823 w 10678681"/>
              <a:gd name="connsiteY74" fmla="*/ 1152457 h 1357700"/>
              <a:gd name="connsiteX75" fmla="*/ 5689841 w 10678681"/>
              <a:gd name="connsiteY75" fmla="*/ 1176232 h 1357700"/>
              <a:gd name="connsiteX76" fmla="*/ 5605119 w 10678681"/>
              <a:gd name="connsiteY76" fmla="*/ 1190202 h 1357700"/>
              <a:gd name="connsiteX77" fmla="*/ 5488513 w 10678681"/>
              <a:gd name="connsiteY77" fmla="*/ 1205367 h 1357700"/>
              <a:gd name="connsiteX78" fmla="*/ 5402905 w 10678681"/>
              <a:gd name="connsiteY78" fmla="*/ 1241191 h 1357700"/>
              <a:gd name="connsiteX79" fmla="*/ 5285593 w 10678681"/>
              <a:gd name="connsiteY79" fmla="*/ 1273569 h 1357700"/>
              <a:gd name="connsiteX80" fmla="*/ 5192893 w 10678681"/>
              <a:gd name="connsiteY80" fmla="*/ 1247188 h 1357700"/>
              <a:gd name="connsiteX81" fmla="*/ 5186475 w 10678681"/>
              <a:gd name="connsiteY81" fmla="*/ 1257028 h 1357700"/>
              <a:gd name="connsiteX82" fmla="*/ 5126038 w 10678681"/>
              <a:gd name="connsiteY82" fmla="*/ 1263189 h 1357700"/>
              <a:gd name="connsiteX83" fmla="*/ 4894688 w 10678681"/>
              <a:gd name="connsiteY83" fmla="*/ 1247184 h 1357700"/>
              <a:gd name="connsiteX84" fmla="*/ 4788036 w 10678681"/>
              <a:gd name="connsiteY84" fmla="*/ 1238182 h 1357700"/>
              <a:gd name="connsiteX85" fmla="*/ 4747555 w 10678681"/>
              <a:gd name="connsiteY85" fmla="*/ 1252768 h 1357700"/>
              <a:gd name="connsiteX86" fmla="*/ 4679644 w 10678681"/>
              <a:gd name="connsiteY86" fmla="*/ 1276603 h 1357700"/>
              <a:gd name="connsiteX87" fmla="*/ 4632222 w 10678681"/>
              <a:gd name="connsiteY87" fmla="*/ 1318360 h 1357700"/>
              <a:gd name="connsiteX88" fmla="*/ 4617358 w 10678681"/>
              <a:gd name="connsiteY88" fmla="*/ 1327690 h 1357700"/>
              <a:gd name="connsiteX89" fmla="*/ 4589102 w 10678681"/>
              <a:gd name="connsiteY89" fmla="*/ 1321223 h 1357700"/>
              <a:gd name="connsiteX90" fmla="*/ 4578184 w 10678681"/>
              <a:gd name="connsiteY90" fmla="*/ 1326745 h 1357700"/>
              <a:gd name="connsiteX91" fmla="*/ 4574270 w 10678681"/>
              <a:gd name="connsiteY91" fmla="*/ 1325878 h 1357700"/>
              <a:gd name="connsiteX92" fmla="*/ 4564919 w 10678681"/>
              <a:gd name="connsiteY92" fmla="*/ 1325507 h 1357700"/>
              <a:gd name="connsiteX93" fmla="*/ 4566586 w 10678681"/>
              <a:gd name="connsiteY93" fmla="*/ 1316963 h 1357700"/>
              <a:gd name="connsiteX94" fmla="*/ 4556303 w 10678681"/>
              <a:gd name="connsiteY94" fmla="*/ 1300262 h 1357700"/>
              <a:gd name="connsiteX95" fmla="*/ 4502358 w 10678681"/>
              <a:gd name="connsiteY95" fmla="*/ 1302558 h 1357700"/>
              <a:gd name="connsiteX96" fmla="*/ 4498919 w 10678681"/>
              <a:gd name="connsiteY96" fmla="*/ 1312115 h 1357700"/>
              <a:gd name="connsiteX97" fmla="*/ 4492075 w 10678681"/>
              <a:gd name="connsiteY97" fmla="*/ 1313357 h 1357700"/>
              <a:gd name="connsiteX98" fmla="*/ 4487466 w 10678681"/>
              <a:gd name="connsiteY98" fmla="*/ 1304102 h 1357700"/>
              <a:gd name="connsiteX99" fmla="*/ 4398292 w 10678681"/>
              <a:gd name="connsiteY99" fmla="*/ 1278410 h 1357700"/>
              <a:gd name="connsiteX100" fmla="*/ 4306088 w 10678681"/>
              <a:gd name="connsiteY100" fmla="*/ 1282512 h 1357700"/>
              <a:gd name="connsiteX101" fmla="*/ 4188995 w 10678681"/>
              <a:gd name="connsiteY101" fmla="*/ 1296718 h 1357700"/>
              <a:gd name="connsiteX102" fmla="*/ 4136582 w 10678681"/>
              <a:gd name="connsiteY102" fmla="*/ 1287687 h 1357700"/>
              <a:gd name="connsiteX103" fmla="*/ 4064614 w 10678681"/>
              <a:gd name="connsiteY103" fmla="*/ 1296118 h 1357700"/>
              <a:gd name="connsiteX104" fmla="*/ 3906561 w 10678681"/>
              <a:gd name="connsiteY104" fmla="*/ 1352435 h 1357700"/>
              <a:gd name="connsiteX105" fmla="*/ 3787890 w 10678681"/>
              <a:gd name="connsiteY105" fmla="*/ 1352442 h 1357700"/>
              <a:gd name="connsiteX106" fmla="*/ 3745993 w 10678681"/>
              <a:gd name="connsiteY106" fmla="*/ 1342630 h 1357700"/>
              <a:gd name="connsiteX107" fmla="*/ 3675785 w 10678681"/>
              <a:gd name="connsiteY107" fmla="*/ 1326802 h 1357700"/>
              <a:gd name="connsiteX108" fmla="*/ 3623856 w 10678681"/>
              <a:gd name="connsiteY108" fmla="*/ 1290804 h 1357700"/>
              <a:gd name="connsiteX109" fmla="*/ 3564933 w 10678681"/>
              <a:gd name="connsiteY109" fmla="*/ 1287147 h 1357700"/>
              <a:gd name="connsiteX110" fmla="*/ 3550537 w 10678681"/>
              <a:gd name="connsiteY110" fmla="*/ 1317552 h 1357700"/>
              <a:gd name="connsiteX111" fmla="*/ 3487736 w 10678681"/>
              <a:gd name="connsiteY111" fmla="*/ 1303493 h 1357700"/>
              <a:gd name="connsiteX112" fmla="*/ 3392548 w 10678681"/>
              <a:gd name="connsiteY112" fmla="*/ 1278741 h 1357700"/>
              <a:gd name="connsiteX113" fmla="*/ 3337466 w 10678681"/>
              <a:gd name="connsiteY113" fmla="*/ 1272537 h 1357700"/>
              <a:gd name="connsiteX114" fmla="*/ 3187206 w 10678681"/>
              <a:gd name="connsiteY114" fmla="*/ 1246821 h 1357700"/>
              <a:gd name="connsiteX115" fmla="*/ 3036856 w 10678681"/>
              <a:gd name="connsiteY115" fmla="*/ 1214383 h 1357700"/>
              <a:gd name="connsiteX116" fmla="*/ 2948654 w 10678681"/>
              <a:gd name="connsiteY116" fmla="*/ 1157455 h 1357700"/>
              <a:gd name="connsiteX117" fmla="*/ 2824973 w 10678681"/>
              <a:gd name="connsiteY117" fmla="*/ 1134864 h 1357700"/>
              <a:gd name="connsiteX118" fmla="*/ 2804398 w 10678681"/>
              <a:gd name="connsiteY118" fmla="*/ 1125556 h 1357700"/>
              <a:gd name="connsiteX119" fmla="*/ 2775396 w 10678681"/>
              <a:gd name="connsiteY119" fmla="*/ 1130148 h 1357700"/>
              <a:gd name="connsiteX120" fmla="*/ 2659096 w 10678681"/>
              <a:gd name="connsiteY120" fmla="*/ 1150294 h 1357700"/>
              <a:gd name="connsiteX121" fmla="*/ 2567088 w 10678681"/>
              <a:gd name="connsiteY121" fmla="*/ 1181781 h 1357700"/>
              <a:gd name="connsiteX122" fmla="*/ 2454501 w 10678681"/>
              <a:gd name="connsiteY122" fmla="*/ 1155455 h 1357700"/>
              <a:gd name="connsiteX123" fmla="*/ 2385161 w 10678681"/>
              <a:gd name="connsiteY123" fmla="*/ 1161312 h 1357700"/>
              <a:gd name="connsiteX124" fmla="*/ 2270528 w 10678681"/>
              <a:gd name="connsiteY124" fmla="*/ 1204338 h 1357700"/>
              <a:gd name="connsiteX125" fmla="*/ 2121820 w 10678681"/>
              <a:gd name="connsiteY125" fmla="*/ 1187078 h 1357700"/>
              <a:gd name="connsiteX126" fmla="*/ 2092716 w 10678681"/>
              <a:gd name="connsiteY126" fmla="*/ 1139224 h 1357700"/>
              <a:gd name="connsiteX127" fmla="*/ 2052449 w 10678681"/>
              <a:gd name="connsiteY127" fmla="*/ 1109687 h 1357700"/>
              <a:gd name="connsiteX128" fmla="*/ 2032607 w 10678681"/>
              <a:gd name="connsiteY128" fmla="*/ 1175477 h 1357700"/>
              <a:gd name="connsiteX129" fmla="*/ 1901837 w 10678681"/>
              <a:gd name="connsiteY129" fmla="*/ 1221762 h 1357700"/>
              <a:gd name="connsiteX130" fmla="*/ 1836762 w 10678681"/>
              <a:gd name="connsiteY130" fmla="*/ 1237387 h 1357700"/>
              <a:gd name="connsiteX131" fmla="*/ 1735877 w 10678681"/>
              <a:gd name="connsiteY131" fmla="*/ 1246527 h 1357700"/>
              <a:gd name="connsiteX132" fmla="*/ 1705069 w 10678681"/>
              <a:gd name="connsiteY132" fmla="*/ 1251989 h 1357700"/>
              <a:gd name="connsiteX133" fmla="*/ 1397689 w 10678681"/>
              <a:gd name="connsiteY133" fmla="*/ 1336144 h 1357700"/>
              <a:gd name="connsiteX134" fmla="*/ 1220734 w 10678681"/>
              <a:gd name="connsiteY134" fmla="*/ 1257811 h 1357700"/>
              <a:gd name="connsiteX135" fmla="*/ 1021737 w 10678681"/>
              <a:gd name="connsiteY135" fmla="*/ 1238739 h 1357700"/>
              <a:gd name="connsiteX136" fmla="*/ 959820 w 10678681"/>
              <a:gd name="connsiteY136" fmla="*/ 1275863 h 1357700"/>
              <a:gd name="connsiteX137" fmla="*/ 929137 w 10678681"/>
              <a:gd name="connsiteY137" fmla="*/ 1273957 h 1357700"/>
              <a:gd name="connsiteX138" fmla="*/ 878849 w 10678681"/>
              <a:gd name="connsiteY138" fmla="*/ 1266740 h 1357700"/>
              <a:gd name="connsiteX139" fmla="*/ 800667 w 10678681"/>
              <a:gd name="connsiteY139" fmla="*/ 1282041 h 1357700"/>
              <a:gd name="connsiteX140" fmla="*/ 644906 w 10678681"/>
              <a:gd name="connsiteY140" fmla="*/ 1273685 h 1357700"/>
              <a:gd name="connsiteX141" fmla="*/ 379869 w 10678681"/>
              <a:gd name="connsiteY141" fmla="*/ 1339165 h 1357700"/>
              <a:gd name="connsiteX142" fmla="*/ 137696 w 10678681"/>
              <a:gd name="connsiteY142" fmla="*/ 1319217 h 1357700"/>
              <a:gd name="connsiteX143" fmla="*/ 54250 w 10678681"/>
              <a:gd name="connsiteY143" fmla="*/ 1315838 h 1357700"/>
              <a:gd name="connsiteX144" fmla="*/ 28042 w 10678681"/>
              <a:gd name="connsiteY144" fmla="*/ 1297822 h 1357700"/>
              <a:gd name="connsiteX145" fmla="*/ 0 w 10678681"/>
              <a:gd name="connsiteY145" fmla="*/ 1294612 h 1357700"/>
              <a:gd name="connsiteX146" fmla="*/ 0 w 10678681"/>
              <a:gd name="connsiteY146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0528 w 10678681"/>
              <a:gd name="connsiteY122" fmla="*/ 1204338 h 1357700"/>
              <a:gd name="connsiteX123" fmla="*/ 2121820 w 10678681"/>
              <a:gd name="connsiteY123" fmla="*/ 1187078 h 1357700"/>
              <a:gd name="connsiteX124" fmla="*/ 2092716 w 10678681"/>
              <a:gd name="connsiteY124" fmla="*/ 1139224 h 1357700"/>
              <a:gd name="connsiteX125" fmla="*/ 2052449 w 10678681"/>
              <a:gd name="connsiteY125" fmla="*/ 1109687 h 1357700"/>
              <a:gd name="connsiteX126" fmla="*/ 2032607 w 10678681"/>
              <a:gd name="connsiteY126" fmla="*/ 1175477 h 1357700"/>
              <a:gd name="connsiteX127" fmla="*/ 1901837 w 10678681"/>
              <a:gd name="connsiteY127" fmla="*/ 1221762 h 1357700"/>
              <a:gd name="connsiteX128" fmla="*/ 1836762 w 10678681"/>
              <a:gd name="connsiteY128" fmla="*/ 1237387 h 1357700"/>
              <a:gd name="connsiteX129" fmla="*/ 1735877 w 10678681"/>
              <a:gd name="connsiteY129" fmla="*/ 1246527 h 1357700"/>
              <a:gd name="connsiteX130" fmla="*/ 1705069 w 10678681"/>
              <a:gd name="connsiteY130" fmla="*/ 1251989 h 1357700"/>
              <a:gd name="connsiteX131" fmla="*/ 1397689 w 10678681"/>
              <a:gd name="connsiteY131" fmla="*/ 1336144 h 1357700"/>
              <a:gd name="connsiteX132" fmla="*/ 1220734 w 10678681"/>
              <a:gd name="connsiteY132" fmla="*/ 1257811 h 1357700"/>
              <a:gd name="connsiteX133" fmla="*/ 1021737 w 10678681"/>
              <a:gd name="connsiteY133" fmla="*/ 1238739 h 1357700"/>
              <a:gd name="connsiteX134" fmla="*/ 959820 w 10678681"/>
              <a:gd name="connsiteY134" fmla="*/ 1275863 h 1357700"/>
              <a:gd name="connsiteX135" fmla="*/ 929137 w 10678681"/>
              <a:gd name="connsiteY135" fmla="*/ 1273957 h 1357700"/>
              <a:gd name="connsiteX136" fmla="*/ 878849 w 10678681"/>
              <a:gd name="connsiteY136" fmla="*/ 1266740 h 1357700"/>
              <a:gd name="connsiteX137" fmla="*/ 800667 w 10678681"/>
              <a:gd name="connsiteY137" fmla="*/ 1282041 h 1357700"/>
              <a:gd name="connsiteX138" fmla="*/ 644906 w 10678681"/>
              <a:gd name="connsiteY138" fmla="*/ 1273685 h 1357700"/>
              <a:gd name="connsiteX139" fmla="*/ 379869 w 10678681"/>
              <a:gd name="connsiteY139" fmla="*/ 1339165 h 1357700"/>
              <a:gd name="connsiteX140" fmla="*/ 137696 w 10678681"/>
              <a:gd name="connsiteY140" fmla="*/ 1319217 h 1357700"/>
              <a:gd name="connsiteX141" fmla="*/ 54250 w 10678681"/>
              <a:gd name="connsiteY141" fmla="*/ 1315838 h 1357700"/>
              <a:gd name="connsiteX142" fmla="*/ 28042 w 10678681"/>
              <a:gd name="connsiteY142" fmla="*/ 1297822 h 1357700"/>
              <a:gd name="connsiteX143" fmla="*/ 0 w 10678681"/>
              <a:gd name="connsiteY143" fmla="*/ 1294612 h 1357700"/>
              <a:gd name="connsiteX144" fmla="*/ 0 w 10678681"/>
              <a:gd name="connsiteY144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121820 w 10678681"/>
              <a:gd name="connsiteY122" fmla="*/ 1187078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10157 w 10678681"/>
              <a:gd name="connsiteY125" fmla="*/ 115276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36762 w 10678681"/>
              <a:gd name="connsiteY126" fmla="*/ 1237387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75981 w 10678681"/>
              <a:gd name="connsiteY113" fmla="*/ 1208973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2443"/>
              <a:gd name="connsiteX1" fmla="*/ 10678681 w 10678681"/>
              <a:gd name="connsiteY1" fmla="*/ 0 h 1352443"/>
              <a:gd name="connsiteX2" fmla="*/ 10666019 w 10678681"/>
              <a:gd name="connsiteY2" fmla="*/ 7876 h 1352443"/>
              <a:gd name="connsiteX3" fmla="*/ 10632825 w 10678681"/>
              <a:gd name="connsiteY3" fmla="*/ 32153 h 1352443"/>
              <a:gd name="connsiteX4" fmla="*/ 10510605 w 10678681"/>
              <a:gd name="connsiteY4" fmla="*/ 30449 h 1352443"/>
              <a:gd name="connsiteX5" fmla="*/ 10456989 w 10678681"/>
              <a:gd name="connsiteY5" fmla="*/ 979 h 1352443"/>
              <a:gd name="connsiteX6" fmla="*/ 10438642 w 10678681"/>
              <a:gd name="connsiteY6" fmla="*/ 1524 h 1352443"/>
              <a:gd name="connsiteX7" fmla="*/ 10407146 w 10678681"/>
              <a:gd name="connsiteY7" fmla="*/ 43659 h 1352443"/>
              <a:gd name="connsiteX8" fmla="*/ 10357996 w 10678681"/>
              <a:gd name="connsiteY8" fmla="*/ 50836 h 1352443"/>
              <a:gd name="connsiteX9" fmla="*/ 10306667 w 10678681"/>
              <a:gd name="connsiteY9" fmla="*/ 109739 h 1352443"/>
              <a:gd name="connsiteX10" fmla="*/ 10115334 w 10678681"/>
              <a:gd name="connsiteY10" fmla="*/ 155658 h 1352443"/>
              <a:gd name="connsiteX11" fmla="*/ 10068157 w 10678681"/>
              <a:gd name="connsiteY11" fmla="*/ 215673 h 1352443"/>
              <a:gd name="connsiteX12" fmla="*/ 10045431 w 10678681"/>
              <a:gd name="connsiteY12" fmla="*/ 229568 h 1352443"/>
              <a:gd name="connsiteX13" fmla="*/ 10013265 w 10678681"/>
              <a:gd name="connsiteY13" fmla="*/ 284757 h 1352443"/>
              <a:gd name="connsiteX14" fmla="*/ 9862496 w 10678681"/>
              <a:gd name="connsiteY14" fmla="*/ 223033 h 1352443"/>
              <a:gd name="connsiteX15" fmla="*/ 9679638 w 10678681"/>
              <a:gd name="connsiteY15" fmla="*/ 277462 h 1352443"/>
              <a:gd name="connsiteX16" fmla="*/ 9498347 w 10678681"/>
              <a:gd name="connsiteY16" fmla="*/ 244723 h 1352443"/>
              <a:gd name="connsiteX17" fmla="*/ 9399702 w 10678681"/>
              <a:gd name="connsiteY17" fmla="*/ 276316 h 1352443"/>
              <a:gd name="connsiteX18" fmla="*/ 9378439 w 10678681"/>
              <a:gd name="connsiteY18" fmla="*/ 326244 h 1352443"/>
              <a:gd name="connsiteX19" fmla="*/ 9121744 w 10678681"/>
              <a:gd name="connsiteY19" fmla="*/ 365177 h 1352443"/>
              <a:gd name="connsiteX20" fmla="*/ 9061654 w 10678681"/>
              <a:gd name="connsiteY20" fmla="*/ 393730 h 1352443"/>
              <a:gd name="connsiteX21" fmla="*/ 8997577 w 10678681"/>
              <a:gd name="connsiteY21" fmla="*/ 380865 h 1352443"/>
              <a:gd name="connsiteX22" fmla="*/ 8907968 w 10678681"/>
              <a:gd name="connsiteY22" fmla="*/ 447345 h 1352443"/>
              <a:gd name="connsiteX23" fmla="*/ 8764163 w 10678681"/>
              <a:gd name="connsiteY23" fmla="*/ 471000 h 1352443"/>
              <a:gd name="connsiteX24" fmla="*/ 8680155 w 10678681"/>
              <a:gd name="connsiteY24" fmla="*/ 492404 h 1352443"/>
              <a:gd name="connsiteX25" fmla="*/ 8651436 w 10678681"/>
              <a:gd name="connsiteY25" fmla="*/ 511923 h 1352443"/>
              <a:gd name="connsiteX26" fmla="*/ 8609185 w 10678681"/>
              <a:gd name="connsiteY26" fmla="*/ 531525 h 1352443"/>
              <a:gd name="connsiteX27" fmla="*/ 8537091 w 10678681"/>
              <a:gd name="connsiteY27" fmla="*/ 574933 h 1352443"/>
              <a:gd name="connsiteX28" fmla="*/ 8435931 w 10678681"/>
              <a:gd name="connsiteY28" fmla="*/ 617926 h 1352443"/>
              <a:gd name="connsiteX29" fmla="*/ 8348623 w 10678681"/>
              <a:gd name="connsiteY29" fmla="*/ 600607 h 1352443"/>
              <a:gd name="connsiteX30" fmla="*/ 8344233 w 10678681"/>
              <a:gd name="connsiteY30" fmla="*/ 610922 h 1352443"/>
              <a:gd name="connsiteX31" fmla="*/ 8290622 w 10678681"/>
              <a:gd name="connsiteY31" fmla="*/ 622687 h 1352443"/>
              <a:gd name="connsiteX32" fmla="*/ 8086698 w 10678681"/>
              <a:gd name="connsiteY32" fmla="*/ 605185 h 1352443"/>
              <a:gd name="connsiteX33" fmla="*/ 7982378 w 10678681"/>
              <a:gd name="connsiteY33" fmla="*/ 629799 h 1352443"/>
              <a:gd name="connsiteX34" fmla="*/ 7947952 w 10678681"/>
              <a:gd name="connsiteY34" fmla="*/ 648003 h 1352443"/>
              <a:gd name="connsiteX35" fmla="*/ 7890112 w 10678681"/>
              <a:gd name="connsiteY35" fmla="*/ 677915 h 1352443"/>
              <a:gd name="connsiteX36" fmla="*/ 7853284 w 10678681"/>
              <a:gd name="connsiteY36" fmla="*/ 723588 h 1352443"/>
              <a:gd name="connsiteX37" fmla="*/ 7802383 w 10678681"/>
              <a:gd name="connsiteY37" fmla="*/ 739359 h 1352443"/>
              <a:gd name="connsiteX38" fmla="*/ 7730518 w 10678681"/>
              <a:gd name="connsiteY38" fmla="*/ 739526 h 1352443"/>
              <a:gd name="connsiteX39" fmla="*/ 7652907 w 10678681"/>
              <a:gd name="connsiteY39" fmla="*/ 783273 h 1352443"/>
              <a:gd name="connsiteX40" fmla="*/ 7606008 w 10678681"/>
              <a:gd name="connsiteY40" fmla="*/ 800717 h 1352443"/>
              <a:gd name="connsiteX41" fmla="*/ 7480223 w 10678681"/>
              <a:gd name="connsiteY41" fmla="*/ 856821 h 1352443"/>
              <a:gd name="connsiteX42" fmla="*/ 7356005 w 10678681"/>
              <a:gd name="connsiteY42" fmla="*/ 919462 h 1352443"/>
              <a:gd name="connsiteX43" fmla="*/ 7305396 w 10678681"/>
              <a:gd name="connsiteY43" fmla="*/ 986228 h 1352443"/>
              <a:gd name="connsiteX44" fmla="*/ 7266251 w 10678681"/>
              <a:gd name="connsiteY44" fmla="*/ 967864 h 1352443"/>
              <a:gd name="connsiteX45" fmla="*/ 7269396 w 10678681"/>
              <a:gd name="connsiteY45" fmla="*/ 989282 h 1352443"/>
              <a:gd name="connsiteX46" fmla="*/ 7258094 w 10678681"/>
              <a:gd name="connsiteY46" fmla="*/ 990679 h 1352443"/>
              <a:gd name="connsiteX47" fmla="*/ 7257893 w 10678681"/>
              <a:gd name="connsiteY47" fmla="*/ 991204 h 1352443"/>
              <a:gd name="connsiteX48" fmla="*/ 7247153 w 10678681"/>
              <a:gd name="connsiteY48" fmla="*/ 991550 h 1352443"/>
              <a:gd name="connsiteX49" fmla="*/ 7193612 w 10678681"/>
              <a:gd name="connsiteY49" fmla="*/ 987042 h 1352443"/>
              <a:gd name="connsiteX50" fmla="*/ 7132632 w 10678681"/>
              <a:gd name="connsiteY50" fmla="*/ 1042036 h 1352443"/>
              <a:gd name="connsiteX51" fmla="*/ 7105610 w 10678681"/>
              <a:gd name="connsiteY51" fmla="*/ 1053537 h 1352443"/>
              <a:gd name="connsiteX52" fmla="*/ 7069148 w 10678681"/>
              <a:gd name="connsiteY52" fmla="*/ 1047163 h 1352443"/>
              <a:gd name="connsiteX53" fmla="*/ 7039634 w 10678681"/>
              <a:gd name="connsiteY53" fmla="*/ 1059971 h 1352443"/>
              <a:gd name="connsiteX54" fmla="*/ 7033445 w 10678681"/>
              <a:gd name="connsiteY54" fmla="*/ 1063314 h 1352443"/>
              <a:gd name="connsiteX55" fmla="*/ 6999157 w 10678681"/>
              <a:gd name="connsiteY55" fmla="*/ 1055282 h 1352443"/>
              <a:gd name="connsiteX56" fmla="*/ 6981874 w 10678681"/>
              <a:gd name="connsiteY56" fmla="*/ 1053827 h 1352443"/>
              <a:gd name="connsiteX57" fmla="*/ 6976102 w 10678681"/>
              <a:gd name="connsiteY57" fmla="*/ 1047854 h 1352443"/>
              <a:gd name="connsiteX58" fmla="*/ 6951040 w 10678681"/>
              <a:gd name="connsiteY58" fmla="*/ 1048531 h 1352443"/>
              <a:gd name="connsiteX59" fmla="*/ 6948497 w 10678681"/>
              <a:gd name="connsiteY59" fmla="*/ 1050706 h 1352443"/>
              <a:gd name="connsiteX60" fmla="*/ 6926582 w 10678681"/>
              <a:gd name="connsiteY60" fmla="*/ 1043462 h 1352443"/>
              <a:gd name="connsiteX61" fmla="*/ 6833743 w 10678681"/>
              <a:gd name="connsiteY61" fmla="*/ 1027960 h 1352443"/>
              <a:gd name="connsiteX62" fmla="*/ 6687090 w 10678681"/>
              <a:gd name="connsiteY62" fmla="*/ 1063250 h 1352443"/>
              <a:gd name="connsiteX63" fmla="*/ 6437450 w 10678681"/>
              <a:gd name="connsiteY63" fmla="*/ 1101075 h 1352443"/>
              <a:gd name="connsiteX64" fmla="*/ 6327795 w 10678681"/>
              <a:gd name="connsiteY64" fmla="*/ 1088142 h 1352443"/>
              <a:gd name="connsiteX65" fmla="*/ 6136549 w 10678681"/>
              <a:gd name="connsiteY65" fmla="*/ 1100268 h 1352443"/>
              <a:gd name="connsiteX66" fmla="*/ 6004655 w 10678681"/>
              <a:gd name="connsiteY66" fmla="*/ 1114946 h 1352443"/>
              <a:gd name="connsiteX67" fmla="*/ 5936643 w 10678681"/>
              <a:gd name="connsiteY67" fmla="*/ 1095428 h 1352443"/>
              <a:gd name="connsiteX68" fmla="*/ 5912484 w 10678681"/>
              <a:gd name="connsiteY68" fmla="*/ 1112624 h 1352443"/>
              <a:gd name="connsiteX69" fmla="*/ 5908387 w 10678681"/>
              <a:gd name="connsiteY69" fmla="*/ 1116018 h 1352443"/>
              <a:gd name="connsiteX70" fmla="*/ 5890495 w 10678681"/>
              <a:gd name="connsiteY70" fmla="*/ 1120268 h 1352443"/>
              <a:gd name="connsiteX71" fmla="*/ 5887318 w 10678681"/>
              <a:gd name="connsiteY71" fmla="*/ 1133134 h 1352443"/>
              <a:gd name="connsiteX72" fmla="*/ 5861726 w 10678681"/>
              <a:gd name="connsiteY72" fmla="*/ 1147891 h 1352443"/>
              <a:gd name="connsiteX73" fmla="*/ 5805823 w 10678681"/>
              <a:gd name="connsiteY73" fmla="*/ 1152457 h 1352443"/>
              <a:gd name="connsiteX74" fmla="*/ 5689841 w 10678681"/>
              <a:gd name="connsiteY74" fmla="*/ 1176232 h 1352443"/>
              <a:gd name="connsiteX75" fmla="*/ 5605119 w 10678681"/>
              <a:gd name="connsiteY75" fmla="*/ 1190202 h 1352443"/>
              <a:gd name="connsiteX76" fmla="*/ 5488513 w 10678681"/>
              <a:gd name="connsiteY76" fmla="*/ 1205367 h 1352443"/>
              <a:gd name="connsiteX77" fmla="*/ 5402905 w 10678681"/>
              <a:gd name="connsiteY77" fmla="*/ 1241191 h 1352443"/>
              <a:gd name="connsiteX78" fmla="*/ 5285593 w 10678681"/>
              <a:gd name="connsiteY78" fmla="*/ 1273569 h 1352443"/>
              <a:gd name="connsiteX79" fmla="*/ 5192893 w 10678681"/>
              <a:gd name="connsiteY79" fmla="*/ 1247188 h 1352443"/>
              <a:gd name="connsiteX80" fmla="*/ 5186475 w 10678681"/>
              <a:gd name="connsiteY80" fmla="*/ 1257028 h 1352443"/>
              <a:gd name="connsiteX81" fmla="*/ 5126038 w 10678681"/>
              <a:gd name="connsiteY81" fmla="*/ 1263189 h 1352443"/>
              <a:gd name="connsiteX82" fmla="*/ 4894688 w 10678681"/>
              <a:gd name="connsiteY82" fmla="*/ 1247184 h 1352443"/>
              <a:gd name="connsiteX83" fmla="*/ 4788036 w 10678681"/>
              <a:gd name="connsiteY83" fmla="*/ 1238182 h 1352443"/>
              <a:gd name="connsiteX84" fmla="*/ 4747555 w 10678681"/>
              <a:gd name="connsiteY84" fmla="*/ 1252768 h 1352443"/>
              <a:gd name="connsiteX85" fmla="*/ 4679644 w 10678681"/>
              <a:gd name="connsiteY85" fmla="*/ 1276603 h 1352443"/>
              <a:gd name="connsiteX86" fmla="*/ 4632222 w 10678681"/>
              <a:gd name="connsiteY86" fmla="*/ 1318360 h 1352443"/>
              <a:gd name="connsiteX87" fmla="*/ 4617358 w 10678681"/>
              <a:gd name="connsiteY87" fmla="*/ 1327690 h 1352443"/>
              <a:gd name="connsiteX88" fmla="*/ 4589102 w 10678681"/>
              <a:gd name="connsiteY88" fmla="*/ 1321223 h 1352443"/>
              <a:gd name="connsiteX89" fmla="*/ 4578184 w 10678681"/>
              <a:gd name="connsiteY89" fmla="*/ 1326745 h 1352443"/>
              <a:gd name="connsiteX90" fmla="*/ 4574270 w 10678681"/>
              <a:gd name="connsiteY90" fmla="*/ 1325878 h 1352443"/>
              <a:gd name="connsiteX91" fmla="*/ 4564919 w 10678681"/>
              <a:gd name="connsiteY91" fmla="*/ 1325507 h 1352443"/>
              <a:gd name="connsiteX92" fmla="*/ 4566586 w 10678681"/>
              <a:gd name="connsiteY92" fmla="*/ 1316963 h 1352443"/>
              <a:gd name="connsiteX93" fmla="*/ 4556303 w 10678681"/>
              <a:gd name="connsiteY93" fmla="*/ 1300262 h 1352443"/>
              <a:gd name="connsiteX94" fmla="*/ 4502358 w 10678681"/>
              <a:gd name="connsiteY94" fmla="*/ 1302558 h 1352443"/>
              <a:gd name="connsiteX95" fmla="*/ 4498919 w 10678681"/>
              <a:gd name="connsiteY95" fmla="*/ 1312115 h 1352443"/>
              <a:gd name="connsiteX96" fmla="*/ 4492075 w 10678681"/>
              <a:gd name="connsiteY96" fmla="*/ 1313357 h 1352443"/>
              <a:gd name="connsiteX97" fmla="*/ 4487466 w 10678681"/>
              <a:gd name="connsiteY97" fmla="*/ 1304102 h 1352443"/>
              <a:gd name="connsiteX98" fmla="*/ 4398292 w 10678681"/>
              <a:gd name="connsiteY98" fmla="*/ 1278410 h 1352443"/>
              <a:gd name="connsiteX99" fmla="*/ 4306088 w 10678681"/>
              <a:gd name="connsiteY99" fmla="*/ 1282512 h 1352443"/>
              <a:gd name="connsiteX100" fmla="*/ 4188995 w 10678681"/>
              <a:gd name="connsiteY100" fmla="*/ 1296718 h 1352443"/>
              <a:gd name="connsiteX101" fmla="*/ 4136582 w 10678681"/>
              <a:gd name="connsiteY101" fmla="*/ 1287687 h 1352443"/>
              <a:gd name="connsiteX102" fmla="*/ 4064614 w 10678681"/>
              <a:gd name="connsiteY102" fmla="*/ 1296118 h 1352443"/>
              <a:gd name="connsiteX103" fmla="*/ 3900948 w 10678681"/>
              <a:gd name="connsiteY103" fmla="*/ 1322156 h 1352443"/>
              <a:gd name="connsiteX104" fmla="*/ 3787890 w 10678681"/>
              <a:gd name="connsiteY104" fmla="*/ 1352442 h 1352443"/>
              <a:gd name="connsiteX105" fmla="*/ 3745993 w 10678681"/>
              <a:gd name="connsiteY105" fmla="*/ 1342630 h 1352443"/>
              <a:gd name="connsiteX106" fmla="*/ 3675785 w 10678681"/>
              <a:gd name="connsiteY106" fmla="*/ 1326802 h 1352443"/>
              <a:gd name="connsiteX107" fmla="*/ 3623856 w 10678681"/>
              <a:gd name="connsiteY107" fmla="*/ 1290804 h 1352443"/>
              <a:gd name="connsiteX108" fmla="*/ 3564933 w 10678681"/>
              <a:gd name="connsiteY108" fmla="*/ 1287147 h 1352443"/>
              <a:gd name="connsiteX109" fmla="*/ 3550537 w 10678681"/>
              <a:gd name="connsiteY109" fmla="*/ 1317552 h 1352443"/>
              <a:gd name="connsiteX110" fmla="*/ 3487736 w 10678681"/>
              <a:gd name="connsiteY110" fmla="*/ 1303493 h 1352443"/>
              <a:gd name="connsiteX111" fmla="*/ 3392548 w 10678681"/>
              <a:gd name="connsiteY111" fmla="*/ 1278741 h 1352443"/>
              <a:gd name="connsiteX112" fmla="*/ 3337466 w 10678681"/>
              <a:gd name="connsiteY112" fmla="*/ 1272537 h 1352443"/>
              <a:gd name="connsiteX113" fmla="*/ 3175981 w 10678681"/>
              <a:gd name="connsiteY113" fmla="*/ 1208973 h 1352443"/>
              <a:gd name="connsiteX114" fmla="*/ 3036856 w 10678681"/>
              <a:gd name="connsiteY114" fmla="*/ 1214383 h 1352443"/>
              <a:gd name="connsiteX115" fmla="*/ 2824973 w 10678681"/>
              <a:gd name="connsiteY115" fmla="*/ 1134864 h 1352443"/>
              <a:gd name="connsiteX116" fmla="*/ 2804398 w 10678681"/>
              <a:gd name="connsiteY116" fmla="*/ 1125556 h 1352443"/>
              <a:gd name="connsiteX117" fmla="*/ 2736109 w 10678681"/>
              <a:gd name="connsiteY117" fmla="*/ 1137717 h 1352443"/>
              <a:gd name="connsiteX118" fmla="*/ 2659096 w 10678681"/>
              <a:gd name="connsiteY118" fmla="*/ 1150294 h 1352443"/>
              <a:gd name="connsiteX119" fmla="*/ 2567088 w 10678681"/>
              <a:gd name="connsiteY119" fmla="*/ 1181781 h 1352443"/>
              <a:gd name="connsiteX120" fmla="*/ 2454501 w 10678681"/>
              <a:gd name="connsiteY120" fmla="*/ 1155455 h 1352443"/>
              <a:gd name="connsiteX121" fmla="*/ 2385161 w 10678681"/>
              <a:gd name="connsiteY121" fmla="*/ 1161312 h 1352443"/>
              <a:gd name="connsiteX122" fmla="*/ 2273361 w 10678681"/>
              <a:gd name="connsiteY122" fmla="*/ 1134090 h 1352443"/>
              <a:gd name="connsiteX123" fmla="*/ 2132003 w 10678681"/>
              <a:gd name="connsiteY123" fmla="*/ 1139225 h 1352443"/>
              <a:gd name="connsiteX124" fmla="*/ 2041224 w 10678681"/>
              <a:gd name="connsiteY124" fmla="*/ 1147536 h 1352443"/>
              <a:gd name="connsiteX125" fmla="*/ 2010157 w 10678681"/>
              <a:gd name="connsiteY125" fmla="*/ 1152767 h 1352443"/>
              <a:gd name="connsiteX126" fmla="*/ 1859213 w 10678681"/>
              <a:gd name="connsiteY126" fmla="*/ 1199540 h 1352443"/>
              <a:gd name="connsiteX127" fmla="*/ 1735877 w 10678681"/>
              <a:gd name="connsiteY127" fmla="*/ 1246527 h 1352443"/>
              <a:gd name="connsiteX128" fmla="*/ 1705069 w 10678681"/>
              <a:gd name="connsiteY128" fmla="*/ 1251989 h 1352443"/>
              <a:gd name="connsiteX129" fmla="*/ 1307888 w 10678681"/>
              <a:gd name="connsiteY129" fmla="*/ 1283156 h 1352443"/>
              <a:gd name="connsiteX130" fmla="*/ 1220734 w 10678681"/>
              <a:gd name="connsiteY130" fmla="*/ 1257811 h 1352443"/>
              <a:gd name="connsiteX131" fmla="*/ 1021737 w 10678681"/>
              <a:gd name="connsiteY131" fmla="*/ 1238739 h 1352443"/>
              <a:gd name="connsiteX132" fmla="*/ 959820 w 10678681"/>
              <a:gd name="connsiteY132" fmla="*/ 1275863 h 1352443"/>
              <a:gd name="connsiteX133" fmla="*/ 929137 w 10678681"/>
              <a:gd name="connsiteY133" fmla="*/ 1273957 h 1352443"/>
              <a:gd name="connsiteX134" fmla="*/ 878849 w 10678681"/>
              <a:gd name="connsiteY134" fmla="*/ 1266740 h 1352443"/>
              <a:gd name="connsiteX135" fmla="*/ 800667 w 10678681"/>
              <a:gd name="connsiteY135" fmla="*/ 1282041 h 1352443"/>
              <a:gd name="connsiteX136" fmla="*/ 644906 w 10678681"/>
              <a:gd name="connsiteY136" fmla="*/ 1273685 h 1352443"/>
              <a:gd name="connsiteX137" fmla="*/ 379869 w 10678681"/>
              <a:gd name="connsiteY137" fmla="*/ 1339165 h 1352443"/>
              <a:gd name="connsiteX138" fmla="*/ 137696 w 10678681"/>
              <a:gd name="connsiteY138" fmla="*/ 1319217 h 1352443"/>
              <a:gd name="connsiteX139" fmla="*/ 54250 w 10678681"/>
              <a:gd name="connsiteY139" fmla="*/ 1315838 h 1352443"/>
              <a:gd name="connsiteX140" fmla="*/ 28042 w 10678681"/>
              <a:gd name="connsiteY140" fmla="*/ 1297822 h 1352443"/>
              <a:gd name="connsiteX141" fmla="*/ 0 w 10678681"/>
              <a:gd name="connsiteY141" fmla="*/ 1294612 h 1352443"/>
              <a:gd name="connsiteX142" fmla="*/ 0 w 10678681"/>
              <a:gd name="connsiteY142" fmla="*/ 0 h 1352443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22314 w 10678681"/>
              <a:gd name="connsiteY18" fmla="*/ 33381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720084 w 10678681"/>
              <a:gd name="connsiteY39" fmla="*/ 760750 h 1342734"/>
              <a:gd name="connsiteX40" fmla="*/ 7652907 w 10678681"/>
              <a:gd name="connsiteY40" fmla="*/ 783273 h 1342734"/>
              <a:gd name="connsiteX41" fmla="*/ 7606008 w 10678681"/>
              <a:gd name="connsiteY41" fmla="*/ 800717 h 1342734"/>
              <a:gd name="connsiteX42" fmla="*/ 7480223 w 10678681"/>
              <a:gd name="connsiteY42" fmla="*/ 856821 h 1342734"/>
              <a:gd name="connsiteX43" fmla="*/ 7356005 w 10678681"/>
              <a:gd name="connsiteY43" fmla="*/ 919462 h 1342734"/>
              <a:gd name="connsiteX44" fmla="*/ 7305396 w 10678681"/>
              <a:gd name="connsiteY44" fmla="*/ 986228 h 1342734"/>
              <a:gd name="connsiteX45" fmla="*/ 7266251 w 10678681"/>
              <a:gd name="connsiteY45" fmla="*/ 967864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64919 w 10678681"/>
              <a:gd name="connsiteY89" fmla="*/ 1325507 h 1342734"/>
              <a:gd name="connsiteX90" fmla="*/ 4566586 w 10678681"/>
              <a:gd name="connsiteY90" fmla="*/ 1316963 h 1342734"/>
              <a:gd name="connsiteX91" fmla="*/ 4556303 w 10678681"/>
              <a:gd name="connsiteY91" fmla="*/ 1300262 h 1342734"/>
              <a:gd name="connsiteX92" fmla="*/ 4502358 w 10678681"/>
              <a:gd name="connsiteY92" fmla="*/ 1302558 h 1342734"/>
              <a:gd name="connsiteX93" fmla="*/ 4498919 w 10678681"/>
              <a:gd name="connsiteY93" fmla="*/ 1312115 h 1342734"/>
              <a:gd name="connsiteX94" fmla="*/ 4492075 w 10678681"/>
              <a:gd name="connsiteY94" fmla="*/ 1313357 h 1342734"/>
              <a:gd name="connsiteX95" fmla="*/ 4487466 w 10678681"/>
              <a:gd name="connsiteY95" fmla="*/ 1304102 h 1342734"/>
              <a:gd name="connsiteX96" fmla="*/ 4398292 w 10678681"/>
              <a:gd name="connsiteY96" fmla="*/ 1278410 h 1342734"/>
              <a:gd name="connsiteX97" fmla="*/ 4306088 w 10678681"/>
              <a:gd name="connsiteY97" fmla="*/ 1282512 h 1342734"/>
              <a:gd name="connsiteX98" fmla="*/ 4188995 w 10678681"/>
              <a:gd name="connsiteY98" fmla="*/ 1296718 h 1342734"/>
              <a:gd name="connsiteX99" fmla="*/ 4136582 w 10678681"/>
              <a:gd name="connsiteY99" fmla="*/ 1287687 h 1342734"/>
              <a:gd name="connsiteX100" fmla="*/ 4064614 w 10678681"/>
              <a:gd name="connsiteY100" fmla="*/ 1296118 h 1342734"/>
              <a:gd name="connsiteX101" fmla="*/ 3900948 w 10678681"/>
              <a:gd name="connsiteY101" fmla="*/ 1322156 h 1342734"/>
              <a:gd name="connsiteX102" fmla="*/ 3787890 w 10678681"/>
              <a:gd name="connsiteY102" fmla="*/ 1322164 h 1342734"/>
              <a:gd name="connsiteX103" fmla="*/ 3745993 w 10678681"/>
              <a:gd name="connsiteY103" fmla="*/ 1342630 h 1342734"/>
              <a:gd name="connsiteX104" fmla="*/ 3675785 w 10678681"/>
              <a:gd name="connsiteY104" fmla="*/ 1326802 h 1342734"/>
              <a:gd name="connsiteX105" fmla="*/ 3623856 w 10678681"/>
              <a:gd name="connsiteY105" fmla="*/ 1290804 h 1342734"/>
              <a:gd name="connsiteX106" fmla="*/ 3564933 w 10678681"/>
              <a:gd name="connsiteY106" fmla="*/ 1287147 h 1342734"/>
              <a:gd name="connsiteX107" fmla="*/ 3550537 w 10678681"/>
              <a:gd name="connsiteY107" fmla="*/ 1317552 h 1342734"/>
              <a:gd name="connsiteX108" fmla="*/ 3487736 w 10678681"/>
              <a:gd name="connsiteY108" fmla="*/ 1303493 h 1342734"/>
              <a:gd name="connsiteX109" fmla="*/ 3392548 w 10678681"/>
              <a:gd name="connsiteY109" fmla="*/ 1278741 h 1342734"/>
              <a:gd name="connsiteX110" fmla="*/ 3337466 w 10678681"/>
              <a:gd name="connsiteY110" fmla="*/ 1272537 h 1342734"/>
              <a:gd name="connsiteX111" fmla="*/ 3175981 w 10678681"/>
              <a:gd name="connsiteY111" fmla="*/ 1208973 h 1342734"/>
              <a:gd name="connsiteX112" fmla="*/ 3036856 w 10678681"/>
              <a:gd name="connsiteY112" fmla="*/ 1214383 h 1342734"/>
              <a:gd name="connsiteX113" fmla="*/ 2824973 w 10678681"/>
              <a:gd name="connsiteY113" fmla="*/ 1134864 h 1342734"/>
              <a:gd name="connsiteX114" fmla="*/ 2804398 w 10678681"/>
              <a:gd name="connsiteY114" fmla="*/ 1125556 h 1342734"/>
              <a:gd name="connsiteX115" fmla="*/ 2736109 w 10678681"/>
              <a:gd name="connsiteY115" fmla="*/ 1137717 h 1342734"/>
              <a:gd name="connsiteX116" fmla="*/ 2659096 w 10678681"/>
              <a:gd name="connsiteY116" fmla="*/ 1150294 h 1342734"/>
              <a:gd name="connsiteX117" fmla="*/ 2567088 w 10678681"/>
              <a:gd name="connsiteY117" fmla="*/ 1181781 h 1342734"/>
              <a:gd name="connsiteX118" fmla="*/ 2454501 w 10678681"/>
              <a:gd name="connsiteY118" fmla="*/ 1155455 h 1342734"/>
              <a:gd name="connsiteX119" fmla="*/ 2385161 w 10678681"/>
              <a:gd name="connsiteY119" fmla="*/ 1161312 h 1342734"/>
              <a:gd name="connsiteX120" fmla="*/ 2273361 w 10678681"/>
              <a:gd name="connsiteY120" fmla="*/ 1134090 h 1342734"/>
              <a:gd name="connsiteX121" fmla="*/ 2132003 w 10678681"/>
              <a:gd name="connsiteY121" fmla="*/ 1139225 h 1342734"/>
              <a:gd name="connsiteX122" fmla="*/ 2041224 w 10678681"/>
              <a:gd name="connsiteY122" fmla="*/ 1147536 h 1342734"/>
              <a:gd name="connsiteX123" fmla="*/ 2010157 w 10678681"/>
              <a:gd name="connsiteY123" fmla="*/ 1152767 h 1342734"/>
              <a:gd name="connsiteX124" fmla="*/ 1859213 w 10678681"/>
              <a:gd name="connsiteY124" fmla="*/ 1199540 h 1342734"/>
              <a:gd name="connsiteX125" fmla="*/ 1735877 w 10678681"/>
              <a:gd name="connsiteY125" fmla="*/ 1246527 h 1342734"/>
              <a:gd name="connsiteX126" fmla="*/ 1705069 w 10678681"/>
              <a:gd name="connsiteY126" fmla="*/ 1251989 h 1342734"/>
              <a:gd name="connsiteX127" fmla="*/ 1307888 w 10678681"/>
              <a:gd name="connsiteY127" fmla="*/ 1283156 h 1342734"/>
              <a:gd name="connsiteX128" fmla="*/ 1220734 w 10678681"/>
              <a:gd name="connsiteY128" fmla="*/ 1257811 h 1342734"/>
              <a:gd name="connsiteX129" fmla="*/ 1021737 w 10678681"/>
              <a:gd name="connsiteY129" fmla="*/ 1238739 h 1342734"/>
              <a:gd name="connsiteX130" fmla="*/ 959820 w 10678681"/>
              <a:gd name="connsiteY130" fmla="*/ 1275863 h 1342734"/>
              <a:gd name="connsiteX131" fmla="*/ 929137 w 10678681"/>
              <a:gd name="connsiteY131" fmla="*/ 1273957 h 1342734"/>
              <a:gd name="connsiteX132" fmla="*/ 878849 w 10678681"/>
              <a:gd name="connsiteY132" fmla="*/ 1266740 h 1342734"/>
              <a:gd name="connsiteX133" fmla="*/ 800667 w 10678681"/>
              <a:gd name="connsiteY133" fmla="*/ 1282041 h 1342734"/>
              <a:gd name="connsiteX134" fmla="*/ 644906 w 10678681"/>
              <a:gd name="connsiteY134" fmla="*/ 1273685 h 1342734"/>
              <a:gd name="connsiteX135" fmla="*/ 379869 w 10678681"/>
              <a:gd name="connsiteY135" fmla="*/ 1339165 h 1342734"/>
              <a:gd name="connsiteX136" fmla="*/ 137696 w 10678681"/>
              <a:gd name="connsiteY136" fmla="*/ 1319217 h 1342734"/>
              <a:gd name="connsiteX137" fmla="*/ 54250 w 10678681"/>
              <a:gd name="connsiteY137" fmla="*/ 1315838 h 1342734"/>
              <a:gd name="connsiteX138" fmla="*/ 28042 w 10678681"/>
              <a:gd name="connsiteY138" fmla="*/ 1297822 h 1342734"/>
              <a:gd name="connsiteX139" fmla="*/ 0 w 10678681"/>
              <a:gd name="connsiteY139" fmla="*/ 1294612 h 1342734"/>
              <a:gd name="connsiteX140" fmla="*/ 0 w 10678681"/>
              <a:gd name="connsiteY140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78184 w 10678681"/>
              <a:gd name="connsiteY87" fmla="*/ 1326745 h 1342734"/>
              <a:gd name="connsiteX88" fmla="*/ 4564919 w 10678681"/>
              <a:gd name="connsiteY88" fmla="*/ 1325507 h 1342734"/>
              <a:gd name="connsiteX89" fmla="*/ 4566586 w 10678681"/>
              <a:gd name="connsiteY89" fmla="*/ 1316963 h 1342734"/>
              <a:gd name="connsiteX90" fmla="*/ 4556303 w 10678681"/>
              <a:gd name="connsiteY90" fmla="*/ 1300262 h 1342734"/>
              <a:gd name="connsiteX91" fmla="*/ 4502358 w 10678681"/>
              <a:gd name="connsiteY91" fmla="*/ 1302558 h 1342734"/>
              <a:gd name="connsiteX92" fmla="*/ 4498919 w 10678681"/>
              <a:gd name="connsiteY92" fmla="*/ 1312115 h 1342734"/>
              <a:gd name="connsiteX93" fmla="*/ 4492075 w 10678681"/>
              <a:gd name="connsiteY93" fmla="*/ 1313357 h 1342734"/>
              <a:gd name="connsiteX94" fmla="*/ 4487466 w 10678681"/>
              <a:gd name="connsiteY94" fmla="*/ 1304102 h 1342734"/>
              <a:gd name="connsiteX95" fmla="*/ 4398292 w 10678681"/>
              <a:gd name="connsiteY95" fmla="*/ 1278410 h 1342734"/>
              <a:gd name="connsiteX96" fmla="*/ 4306088 w 10678681"/>
              <a:gd name="connsiteY96" fmla="*/ 1282512 h 1342734"/>
              <a:gd name="connsiteX97" fmla="*/ 4188995 w 10678681"/>
              <a:gd name="connsiteY97" fmla="*/ 1296718 h 1342734"/>
              <a:gd name="connsiteX98" fmla="*/ 4136582 w 10678681"/>
              <a:gd name="connsiteY98" fmla="*/ 1287687 h 1342734"/>
              <a:gd name="connsiteX99" fmla="*/ 4064614 w 10678681"/>
              <a:gd name="connsiteY99" fmla="*/ 1296118 h 1342734"/>
              <a:gd name="connsiteX100" fmla="*/ 3900948 w 10678681"/>
              <a:gd name="connsiteY100" fmla="*/ 1322156 h 1342734"/>
              <a:gd name="connsiteX101" fmla="*/ 3787890 w 10678681"/>
              <a:gd name="connsiteY101" fmla="*/ 1322164 h 1342734"/>
              <a:gd name="connsiteX102" fmla="*/ 3745993 w 10678681"/>
              <a:gd name="connsiteY102" fmla="*/ 1342630 h 1342734"/>
              <a:gd name="connsiteX103" fmla="*/ 3675785 w 10678681"/>
              <a:gd name="connsiteY103" fmla="*/ 1326802 h 1342734"/>
              <a:gd name="connsiteX104" fmla="*/ 3623856 w 10678681"/>
              <a:gd name="connsiteY104" fmla="*/ 1290804 h 1342734"/>
              <a:gd name="connsiteX105" fmla="*/ 3564933 w 10678681"/>
              <a:gd name="connsiteY105" fmla="*/ 1287147 h 1342734"/>
              <a:gd name="connsiteX106" fmla="*/ 3550537 w 10678681"/>
              <a:gd name="connsiteY106" fmla="*/ 1317552 h 1342734"/>
              <a:gd name="connsiteX107" fmla="*/ 3487736 w 10678681"/>
              <a:gd name="connsiteY107" fmla="*/ 1303493 h 1342734"/>
              <a:gd name="connsiteX108" fmla="*/ 3392548 w 10678681"/>
              <a:gd name="connsiteY108" fmla="*/ 1278741 h 1342734"/>
              <a:gd name="connsiteX109" fmla="*/ 3337466 w 10678681"/>
              <a:gd name="connsiteY109" fmla="*/ 1272537 h 1342734"/>
              <a:gd name="connsiteX110" fmla="*/ 3175981 w 10678681"/>
              <a:gd name="connsiteY110" fmla="*/ 1208973 h 1342734"/>
              <a:gd name="connsiteX111" fmla="*/ 3036856 w 10678681"/>
              <a:gd name="connsiteY111" fmla="*/ 1214383 h 1342734"/>
              <a:gd name="connsiteX112" fmla="*/ 2824973 w 10678681"/>
              <a:gd name="connsiteY112" fmla="*/ 1134864 h 1342734"/>
              <a:gd name="connsiteX113" fmla="*/ 2804398 w 10678681"/>
              <a:gd name="connsiteY113" fmla="*/ 1125556 h 1342734"/>
              <a:gd name="connsiteX114" fmla="*/ 2736109 w 10678681"/>
              <a:gd name="connsiteY114" fmla="*/ 1137717 h 1342734"/>
              <a:gd name="connsiteX115" fmla="*/ 2659096 w 10678681"/>
              <a:gd name="connsiteY115" fmla="*/ 1150294 h 1342734"/>
              <a:gd name="connsiteX116" fmla="*/ 2567088 w 10678681"/>
              <a:gd name="connsiteY116" fmla="*/ 1181781 h 1342734"/>
              <a:gd name="connsiteX117" fmla="*/ 2454501 w 10678681"/>
              <a:gd name="connsiteY117" fmla="*/ 1155455 h 1342734"/>
              <a:gd name="connsiteX118" fmla="*/ 2385161 w 10678681"/>
              <a:gd name="connsiteY118" fmla="*/ 1161312 h 1342734"/>
              <a:gd name="connsiteX119" fmla="*/ 2273361 w 10678681"/>
              <a:gd name="connsiteY119" fmla="*/ 1134090 h 1342734"/>
              <a:gd name="connsiteX120" fmla="*/ 2132003 w 10678681"/>
              <a:gd name="connsiteY120" fmla="*/ 1139225 h 1342734"/>
              <a:gd name="connsiteX121" fmla="*/ 2041224 w 10678681"/>
              <a:gd name="connsiteY121" fmla="*/ 1147536 h 1342734"/>
              <a:gd name="connsiteX122" fmla="*/ 2010157 w 10678681"/>
              <a:gd name="connsiteY122" fmla="*/ 1152767 h 1342734"/>
              <a:gd name="connsiteX123" fmla="*/ 1859213 w 10678681"/>
              <a:gd name="connsiteY123" fmla="*/ 1199540 h 1342734"/>
              <a:gd name="connsiteX124" fmla="*/ 1735877 w 10678681"/>
              <a:gd name="connsiteY124" fmla="*/ 1246527 h 1342734"/>
              <a:gd name="connsiteX125" fmla="*/ 1705069 w 10678681"/>
              <a:gd name="connsiteY125" fmla="*/ 1251989 h 1342734"/>
              <a:gd name="connsiteX126" fmla="*/ 1307888 w 10678681"/>
              <a:gd name="connsiteY126" fmla="*/ 1283156 h 1342734"/>
              <a:gd name="connsiteX127" fmla="*/ 1220734 w 10678681"/>
              <a:gd name="connsiteY127" fmla="*/ 1257811 h 1342734"/>
              <a:gd name="connsiteX128" fmla="*/ 1021737 w 10678681"/>
              <a:gd name="connsiteY128" fmla="*/ 1238739 h 1342734"/>
              <a:gd name="connsiteX129" fmla="*/ 959820 w 10678681"/>
              <a:gd name="connsiteY129" fmla="*/ 1275863 h 1342734"/>
              <a:gd name="connsiteX130" fmla="*/ 929137 w 10678681"/>
              <a:gd name="connsiteY130" fmla="*/ 1273957 h 1342734"/>
              <a:gd name="connsiteX131" fmla="*/ 878849 w 10678681"/>
              <a:gd name="connsiteY131" fmla="*/ 1266740 h 1342734"/>
              <a:gd name="connsiteX132" fmla="*/ 800667 w 10678681"/>
              <a:gd name="connsiteY132" fmla="*/ 1282041 h 1342734"/>
              <a:gd name="connsiteX133" fmla="*/ 644906 w 10678681"/>
              <a:gd name="connsiteY133" fmla="*/ 1273685 h 1342734"/>
              <a:gd name="connsiteX134" fmla="*/ 379869 w 10678681"/>
              <a:gd name="connsiteY134" fmla="*/ 1339165 h 1342734"/>
              <a:gd name="connsiteX135" fmla="*/ 137696 w 10678681"/>
              <a:gd name="connsiteY135" fmla="*/ 1319217 h 1342734"/>
              <a:gd name="connsiteX136" fmla="*/ 54250 w 10678681"/>
              <a:gd name="connsiteY136" fmla="*/ 1315838 h 1342734"/>
              <a:gd name="connsiteX137" fmla="*/ 28042 w 10678681"/>
              <a:gd name="connsiteY137" fmla="*/ 1297822 h 1342734"/>
              <a:gd name="connsiteX138" fmla="*/ 0 w 10678681"/>
              <a:gd name="connsiteY138" fmla="*/ 1294612 h 1342734"/>
              <a:gd name="connsiteX139" fmla="*/ 0 w 10678681"/>
              <a:gd name="connsiteY139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578184 w 10678681"/>
              <a:gd name="connsiteY86" fmla="*/ 1326745 h 1342734"/>
              <a:gd name="connsiteX87" fmla="*/ 4564919 w 10678681"/>
              <a:gd name="connsiteY87" fmla="*/ 1325507 h 1342734"/>
              <a:gd name="connsiteX88" fmla="*/ 4566586 w 10678681"/>
              <a:gd name="connsiteY88" fmla="*/ 1316963 h 1342734"/>
              <a:gd name="connsiteX89" fmla="*/ 4556303 w 10678681"/>
              <a:gd name="connsiteY89" fmla="*/ 1300262 h 1342734"/>
              <a:gd name="connsiteX90" fmla="*/ 4502358 w 10678681"/>
              <a:gd name="connsiteY90" fmla="*/ 1302558 h 1342734"/>
              <a:gd name="connsiteX91" fmla="*/ 4498919 w 10678681"/>
              <a:gd name="connsiteY91" fmla="*/ 1312115 h 1342734"/>
              <a:gd name="connsiteX92" fmla="*/ 4492075 w 10678681"/>
              <a:gd name="connsiteY92" fmla="*/ 1313357 h 1342734"/>
              <a:gd name="connsiteX93" fmla="*/ 4487466 w 10678681"/>
              <a:gd name="connsiteY93" fmla="*/ 1304102 h 1342734"/>
              <a:gd name="connsiteX94" fmla="*/ 4398292 w 10678681"/>
              <a:gd name="connsiteY94" fmla="*/ 1278410 h 1342734"/>
              <a:gd name="connsiteX95" fmla="*/ 4306088 w 10678681"/>
              <a:gd name="connsiteY95" fmla="*/ 1282512 h 1342734"/>
              <a:gd name="connsiteX96" fmla="*/ 4188995 w 10678681"/>
              <a:gd name="connsiteY96" fmla="*/ 1296718 h 1342734"/>
              <a:gd name="connsiteX97" fmla="*/ 4136582 w 10678681"/>
              <a:gd name="connsiteY97" fmla="*/ 1287687 h 1342734"/>
              <a:gd name="connsiteX98" fmla="*/ 4064614 w 10678681"/>
              <a:gd name="connsiteY98" fmla="*/ 1296118 h 1342734"/>
              <a:gd name="connsiteX99" fmla="*/ 3900948 w 10678681"/>
              <a:gd name="connsiteY99" fmla="*/ 1322156 h 1342734"/>
              <a:gd name="connsiteX100" fmla="*/ 3787890 w 10678681"/>
              <a:gd name="connsiteY100" fmla="*/ 1322164 h 1342734"/>
              <a:gd name="connsiteX101" fmla="*/ 3745993 w 10678681"/>
              <a:gd name="connsiteY101" fmla="*/ 1342630 h 1342734"/>
              <a:gd name="connsiteX102" fmla="*/ 3675785 w 10678681"/>
              <a:gd name="connsiteY102" fmla="*/ 1326802 h 1342734"/>
              <a:gd name="connsiteX103" fmla="*/ 3623856 w 10678681"/>
              <a:gd name="connsiteY103" fmla="*/ 1290804 h 1342734"/>
              <a:gd name="connsiteX104" fmla="*/ 3564933 w 10678681"/>
              <a:gd name="connsiteY104" fmla="*/ 1287147 h 1342734"/>
              <a:gd name="connsiteX105" fmla="*/ 3550537 w 10678681"/>
              <a:gd name="connsiteY105" fmla="*/ 1317552 h 1342734"/>
              <a:gd name="connsiteX106" fmla="*/ 3487736 w 10678681"/>
              <a:gd name="connsiteY106" fmla="*/ 1303493 h 1342734"/>
              <a:gd name="connsiteX107" fmla="*/ 3392548 w 10678681"/>
              <a:gd name="connsiteY107" fmla="*/ 1278741 h 1342734"/>
              <a:gd name="connsiteX108" fmla="*/ 3337466 w 10678681"/>
              <a:gd name="connsiteY108" fmla="*/ 1272537 h 1342734"/>
              <a:gd name="connsiteX109" fmla="*/ 3175981 w 10678681"/>
              <a:gd name="connsiteY109" fmla="*/ 1208973 h 1342734"/>
              <a:gd name="connsiteX110" fmla="*/ 3036856 w 10678681"/>
              <a:gd name="connsiteY110" fmla="*/ 1214383 h 1342734"/>
              <a:gd name="connsiteX111" fmla="*/ 2824973 w 10678681"/>
              <a:gd name="connsiteY111" fmla="*/ 1134864 h 1342734"/>
              <a:gd name="connsiteX112" fmla="*/ 2804398 w 10678681"/>
              <a:gd name="connsiteY112" fmla="*/ 1125556 h 1342734"/>
              <a:gd name="connsiteX113" fmla="*/ 2736109 w 10678681"/>
              <a:gd name="connsiteY113" fmla="*/ 1137717 h 1342734"/>
              <a:gd name="connsiteX114" fmla="*/ 2659096 w 10678681"/>
              <a:gd name="connsiteY114" fmla="*/ 1150294 h 1342734"/>
              <a:gd name="connsiteX115" fmla="*/ 2567088 w 10678681"/>
              <a:gd name="connsiteY115" fmla="*/ 1181781 h 1342734"/>
              <a:gd name="connsiteX116" fmla="*/ 2454501 w 10678681"/>
              <a:gd name="connsiteY116" fmla="*/ 1155455 h 1342734"/>
              <a:gd name="connsiteX117" fmla="*/ 2385161 w 10678681"/>
              <a:gd name="connsiteY117" fmla="*/ 1161312 h 1342734"/>
              <a:gd name="connsiteX118" fmla="*/ 2273361 w 10678681"/>
              <a:gd name="connsiteY118" fmla="*/ 1134090 h 1342734"/>
              <a:gd name="connsiteX119" fmla="*/ 2132003 w 10678681"/>
              <a:gd name="connsiteY119" fmla="*/ 1139225 h 1342734"/>
              <a:gd name="connsiteX120" fmla="*/ 2041224 w 10678681"/>
              <a:gd name="connsiteY120" fmla="*/ 1147536 h 1342734"/>
              <a:gd name="connsiteX121" fmla="*/ 2010157 w 10678681"/>
              <a:gd name="connsiteY121" fmla="*/ 1152767 h 1342734"/>
              <a:gd name="connsiteX122" fmla="*/ 1859213 w 10678681"/>
              <a:gd name="connsiteY122" fmla="*/ 1199540 h 1342734"/>
              <a:gd name="connsiteX123" fmla="*/ 1735877 w 10678681"/>
              <a:gd name="connsiteY123" fmla="*/ 1246527 h 1342734"/>
              <a:gd name="connsiteX124" fmla="*/ 1705069 w 10678681"/>
              <a:gd name="connsiteY124" fmla="*/ 1251989 h 1342734"/>
              <a:gd name="connsiteX125" fmla="*/ 1307888 w 10678681"/>
              <a:gd name="connsiteY125" fmla="*/ 1283156 h 1342734"/>
              <a:gd name="connsiteX126" fmla="*/ 1220734 w 10678681"/>
              <a:gd name="connsiteY126" fmla="*/ 1257811 h 1342734"/>
              <a:gd name="connsiteX127" fmla="*/ 1021737 w 10678681"/>
              <a:gd name="connsiteY127" fmla="*/ 1238739 h 1342734"/>
              <a:gd name="connsiteX128" fmla="*/ 959820 w 10678681"/>
              <a:gd name="connsiteY128" fmla="*/ 1275863 h 1342734"/>
              <a:gd name="connsiteX129" fmla="*/ 929137 w 10678681"/>
              <a:gd name="connsiteY129" fmla="*/ 1273957 h 1342734"/>
              <a:gd name="connsiteX130" fmla="*/ 878849 w 10678681"/>
              <a:gd name="connsiteY130" fmla="*/ 1266740 h 1342734"/>
              <a:gd name="connsiteX131" fmla="*/ 800667 w 10678681"/>
              <a:gd name="connsiteY131" fmla="*/ 1282041 h 1342734"/>
              <a:gd name="connsiteX132" fmla="*/ 644906 w 10678681"/>
              <a:gd name="connsiteY132" fmla="*/ 1273685 h 1342734"/>
              <a:gd name="connsiteX133" fmla="*/ 379869 w 10678681"/>
              <a:gd name="connsiteY133" fmla="*/ 1339165 h 1342734"/>
              <a:gd name="connsiteX134" fmla="*/ 137696 w 10678681"/>
              <a:gd name="connsiteY134" fmla="*/ 1319217 h 1342734"/>
              <a:gd name="connsiteX135" fmla="*/ 54250 w 10678681"/>
              <a:gd name="connsiteY135" fmla="*/ 1315838 h 1342734"/>
              <a:gd name="connsiteX136" fmla="*/ 28042 w 10678681"/>
              <a:gd name="connsiteY136" fmla="*/ 1297822 h 1342734"/>
              <a:gd name="connsiteX137" fmla="*/ 0 w 10678681"/>
              <a:gd name="connsiteY137" fmla="*/ 1294612 h 1342734"/>
              <a:gd name="connsiteX138" fmla="*/ 0 w 10678681"/>
              <a:gd name="connsiteY138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578184 w 10678681"/>
              <a:gd name="connsiteY85" fmla="*/ 1326745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17473 w 10678681"/>
              <a:gd name="connsiteY85" fmla="*/ 1296467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26038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660167 w 10678681"/>
              <a:gd name="connsiteY122" fmla="*/ 123684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0678681" h="1342734">
                <a:moveTo>
                  <a:pt x="0" y="0"/>
                </a:moveTo>
                <a:lnTo>
                  <a:pt x="10678681" y="0"/>
                </a:lnTo>
                <a:lnTo>
                  <a:pt x="10666019" y="7876"/>
                </a:lnTo>
                <a:cubicBezTo>
                  <a:pt x="10653407" y="16166"/>
                  <a:pt x="10642107" y="24244"/>
                  <a:pt x="10632825" y="32153"/>
                </a:cubicBezTo>
                <a:cubicBezTo>
                  <a:pt x="10592272" y="36323"/>
                  <a:pt x="10556884" y="50892"/>
                  <a:pt x="10516219" y="45588"/>
                </a:cubicBezTo>
                <a:cubicBezTo>
                  <a:pt x="10497465" y="38035"/>
                  <a:pt x="10481313" y="25649"/>
                  <a:pt x="10456989" y="979"/>
                </a:cubicBezTo>
                <a:cubicBezTo>
                  <a:pt x="10458435" y="21260"/>
                  <a:pt x="10448472" y="9612"/>
                  <a:pt x="10438642" y="1524"/>
                </a:cubicBezTo>
                <a:cubicBezTo>
                  <a:pt x="10430119" y="11702"/>
                  <a:pt x="10417632" y="41266"/>
                  <a:pt x="10407146" y="43659"/>
                </a:cubicBezTo>
                <a:cubicBezTo>
                  <a:pt x="10379701" y="2826"/>
                  <a:pt x="10370665" y="125005"/>
                  <a:pt x="10341159" y="103824"/>
                </a:cubicBezTo>
                <a:cubicBezTo>
                  <a:pt x="10332001" y="120367"/>
                  <a:pt x="10274736" y="115685"/>
                  <a:pt x="10244930" y="94599"/>
                </a:cubicBezTo>
                <a:cubicBezTo>
                  <a:pt x="10189350" y="132718"/>
                  <a:pt x="10178914" y="158571"/>
                  <a:pt x="10115334" y="155658"/>
                </a:cubicBezTo>
                <a:cubicBezTo>
                  <a:pt x="10110816" y="185325"/>
                  <a:pt x="10047419" y="166765"/>
                  <a:pt x="10068157" y="215673"/>
                </a:cubicBezTo>
                <a:cubicBezTo>
                  <a:pt x="10047157" y="216184"/>
                  <a:pt x="10029060" y="198149"/>
                  <a:pt x="10045431" y="229568"/>
                </a:cubicBezTo>
                <a:cubicBezTo>
                  <a:pt x="10018897" y="234017"/>
                  <a:pt x="9963426" y="205273"/>
                  <a:pt x="9929077" y="209062"/>
                </a:cubicBezTo>
                <a:cubicBezTo>
                  <a:pt x="9910475" y="224494"/>
                  <a:pt x="9890198" y="272419"/>
                  <a:pt x="9840045" y="223033"/>
                </a:cubicBezTo>
                <a:cubicBezTo>
                  <a:pt x="9789999" y="276055"/>
                  <a:pt x="9744257" y="186744"/>
                  <a:pt x="9679639" y="247182"/>
                </a:cubicBezTo>
                <a:cubicBezTo>
                  <a:pt x="9634736" y="215294"/>
                  <a:pt x="9537501" y="238016"/>
                  <a:pt x="9498347" y="244723"/>
                </a:cubicBezTo>
                <a:cubicBezTo>
                  <a:pt x="9450379" y="244255"/>
                  <a:pt x="9394227" y="293607"/>
                  <a:pt x="9366026" y="299024"/>
                </a:cubicBezTo>
                <a:cubicBezTo>
                  <a:pt x="9341424" y="298595"/>
                  <a:pt x="9297504" y="338146"/>
                  <a:pt x="9316702" y="356523"/>
                </a:cubicBezTo>
                <a:cubicBezTo>
                  <a:pt x="9228105" y="319675"/>
                  <a:pt x="9206375" y="367221"/>
                  <a:pt x="9121744" y="365177"/>
                </a:cubicBezTo>
                <a:cubicBezTo>
                  <a:pt x="9093808" y="425910"/>
                  <a:pt x="9103257" y="373647"/>
                  <a:pt x="9061654" y="393730"/>
                </a:cubicBezTo>
                <a:cubicBezTo>
                  <a:pt x="9060114" y="344357"/>
                  <a:pt x="9015442" y="432718"/>
                  <a:pt x="8997577" y="380865"/>
                </a:cubicBezTo>
                <a:cubicBezTo>
                  <a:pt x="8969550" y="402056"/>
                  <a:pt x="8954076" y="446763"/>
                  <a:pt x="8907968" y="447345"/>
                </a:cubicBezTo>
                <a:cubicBezTo>
                  <a:pt x="8864369" y="428134"/>
                  <a:pt x="8818646" y="497461"/>
                  <a:pt x="8764163" y="471000"/>
                </a:cubicBezTo>
                <a:cubicBezTo>
                  <a:pt x="8744747" y="465539"/>
                  <a:pt x="8688469" y="474754"/>
                  <a:pt x="8680155" y="492404"/>
                </a:cubicBezTo>
                <a:cubicBezTo>
                  <a:pt x="8668902" y="497604"/>
                  <a:pt x="8654338" y="493892"/>
                  <a:pt x="8651436" y="511923"/>
                </a:cubicBezTo>
                <a:cubicBezTo>
                  <a:pt x="8645505" y="533975"/>
                  <a:pt x="8599739" y="507897"/>
                  <a:pt x="8609185" y="531525"/>
                </a:cubicBezTo>
                <a:cubicBezTo>
                  <a:pt x="8576806" y="513805"/>
                  <a:pt x="8560019" y="560634"/>
                  <a:pt x="8537091" y="574933"/>
                </a:cubicBezTo>
                <a:cubicBezTo>
                  <a:pt x="8510928" y="556486"/>
                  <a:pt x="8488623" y="604682"/>
                  <a:pt x="8435931" y="617926"/>
                </a:cubicBezTo>
                <a:cubicBezTo>
                  <a:pt x="8406978" y="596402"/>
                  <a:pt x="8400500" y="627188"/>
                  <a:pt x="8348623" y="600607"/>
                </a:cubicBezTo>
                <a:cubicBezTo>
                  <a:pt x="8347650" y="604255"/>
                  <a:pt x="8320537" y="587451"/>
                  <a:pt x="8276883" y="588214"/>
                </a:cubicBezTo>
                <a:cubicBezTo>
                  <a:pt x="8233229" y="588977"/>
                  <a:pt x="8147007" y="602039"/>
                  <a:pt x="8086698" y="605185"/>
                </a:cubicBezTo>
                <a:cubicBezTo>
                  <a:pt x="8018754" y="612533"/>
                  <a:pt x="8076794" y="658105"/>
                  <a:pt x="7982378" y="629799"/>
                </a:cubicBezTo>
                <a:cubicBezTo>
                  <a:pt x="7978309" y="650417"/>
                  <a:pt x="7968020" y="653434"/>
                  <a:pt x="7947952" y="648003"/>
                </a:cubicBezTo>
                <a:cubicBezTo>
                  <a:pt x="7915301" y="652980"/>
                  <a:pt x="7930086" y="699793"/>
                  <a:pt x="7890112" y="677915"/>
                </a:cubicBezTo>
                <a:cubicBezTo>
                  <a:pt x="7902561" y="702153"/>
                  <a:pt x="7831508" y="700184"/>
                  <a:pt x="7853284" y="723588"/>
                </a:cubicBezTo>
                <a:cubicBezTo>
                  <a:pt x="7838304" y="751013"/>
                  <a:pt x="7817999" y="714992"/>
                  <a:pt x="7802383" y="739359"/>
                </a:cubicBezTo>
                <a:cubicBezTo>
                  <a:pt x="7781922" y="742015"/>
                  <a:pt x="7755431" y="732207"/>
                  <a:pt x="7730518" y="739526"/>
                </a:cubicBezTo>
                <a:cubicBezTo>
                  <a:pt x="7716802" y="743091"/>
                  <a:pt x="7733019" y="753459"/>
                  <a:pt x="7720084" y="760750"/>
                </a:cubicBezTo>
                <a:cubicBezTo>
                  <a:pt x="7707149" y="768041"/>
                  <a:pt x="7671920" y="776612"/>
                  <a:pt x="7652907" y="783273"/>
                </a:cubicBezTo>
                <a:cubicBezTo>
                  <a:pt x="7630163" y="772504"/>
                  <a:pt x="7616976" y="783101"/>
                  <a:pt x="7606008" y="800717"/>
                </a:cubicBezTo>
                <a:cubicBezTo>
                  <a:pt x="7561224" y="806541"/>
                  <a:pt x="7527083" y="837162"/>
                  <a:pt x="7480223" y="856821"/>
                </a:cubicBezTo>
                <a:cubicBezTo>
                  <a:pt x="7422566" y="851729"/>
                  <a:pt x="7406130" y="898621"/>
                  <a:pt x="7356005" y="919462"/>
                </a:cubicBezTo>
                <a:cubicBezTo>
                  <a:pt x="7301710" y="896412"/>
                  <a:pt x="7327853" y="963334"/>
                  <a:pt x="7305396" y="986228"/>
                </a:cubicBezTo>
                <a:lnTo>
                  <a:pt x="7266251" y="967864"/>
                </a:lnTo>
                <a:lnTo>
                  <a:pt x="7258094" y="990679"/>
                </a:lnTo>
                <a:lnTo>
                  <a:pt x="7257893" y="991204"/>
                </a:lnTo>
                <a:lnTo>
                  <a:pt x="7247153" y="991550"/>
                </a:lnTo>
                <a:cubicBezTo>
                  <a:pt x="7228850" y="991013"/>
                  <a:pt x="7210872" y="989423"/>
                  <a:pt x="7193612" y="987042"/>
                </a:cubicBezTo>
                <a:cubicBezTo>
                  <a:pt x="7184018" y="1016185"/>
                  <a:pt x="7117645" y="991054"/>
                  <a:pt x="7132632" y="1042036"/>
                </a:cubicBezTo>
                <a:cubicBezTo>
                  <a:pt x="7109597" y="1040358"/>
                  <a:pt x="7092653" y="1020472"/>
                  <a:pt x="7105610" y="1053537"/>
                </a:cubicBezTo>
                <a:cubicBezTo>
                  <a:pt x="7098186" y="1053959"/>
                  <a:pt x="7071669" y="1042250"/>
                  <a:pt x="7069148" y="1047163"/>
                </a:cubicBezTo>
                <a:lnTo>
                  <a:pt x="7039634" y="1059971"/>
                </a:lnTo>
                <a:lnTo>
                  <a:pt x="7033445" y="1063314"/>
                </a:lnTo>
                <a:lnTo>
                  <a:pt x="6999157" y="1055282"/>
                </a:lnTo>
                <a:lnTo>
                  <a:pt x="6981874" y="1053827"/>
                </a:lnTo>
                <a:lnTo>
                  <a:pt x="6976102" y="1047854"/>
                </a:lnTo>
                <a:cubicBezTo>
                  <a:pt x="6970359" y="1044495"/>
                  <a:pt x="6962768" y="1043656"/>
                  <a:pt x="6951040" y="1048531"/>
                </a:cubicBezTo>
                <a:lnTo>
                  <a:pt x="6948497" y="1050706"/>
                </a:lnTo>
                <a:lnTo>
                  <a:pt x="6926582" y="1043462"/>
                </a:lnTo>
                <a:cubicBezTo>
                  <a:pt x="6919310" y="1039773"/>
                  <a:pt x="6839625" y="1034777"/>
                  <a:pt x="6833743" y="1027960"/>
                </a:cubicBezTo>
                <a:cubicBezTo>
                  <a:pt x="6776335" y="1015119"/>
                  <a:pt x="6761260" y="1047430"/>
                  <a:pt x="6687090" y="1063250"/>
                </a:cubicBezTo>
                <a:cubicBezTo>
                  <a:pt x="6621041" y="1075436"/>
                  <a:pt x="6482366" y="1074217"/>
                  <a:pt x="6431838" y="1063226"/>
                </a:cubicBezTo>
                <a:cubicBezTo>
                  <a:pt x="6405016" y="1060235"/>
                  <a:pt x="6309698" y="1067799"/>
                  <a:pt x="6327795" y="1088142"/>
                </a:cubicBezTo>
                <a:cubicBezTo>
                  <a:pt x="6241699" y="1050273"/>
                  <a:pt x="6228725" y="1111123"/>
                  <a:pt x="6136549" y="1100268"/>
                </a:cubicBezTo>
                <a:cubicBezTo>
                  <a:pt x="6096483" y="1157984"/>
                  <a:pt x="6053277" y="1099229"/>
                  <a:pt x="6004655" y="1114946"/>
                </a:cubicBezTo>
                <a:cubicBezTo>
                  <a:pt x="6010724" y="1065500"/>
                  <a:pt x="5948029" y="1149051"/>
                  <a:pt x="5936643" y="1095428"/>
                </a:cubicBezTo>
                <a:cubicBezTo>
                  <a:pt x="5928154" y="1099986"/>
                  <a:pt x="5920290" y="1106094"/>
                  <a:pt x="5912484" y="1112624"/>
                </a:cubicBezTo>
                <a:lnTo>
                  <a:pt x="5908387" y="1116018"/>
                </a:lnTo>
                <a:lnTo>
                  <a:pt x="5890495" y="1120268"/>
                </a:lnTo>
                <a:lnTo>
                  <a:pt x="5887318" y="1133134"/>
                </a:lnTo>
                <a:lnTo>
                  <a:pt x="5861726" y="1147891"/>
                </a:lnTo>
                <a:cubicBezTo>
                  <a:pt x="5851855" y="1151615"/>
                  <a:pt x="5818443" y="1153513"/>
                  <a:pt x="5805823" y="1152457"/>
                </a:cubicBezTo>
                <a:cubicBezTo>
                  <a:pt x="5761190" y="1128740"/>
                  <a:pt x="5745234" y="1208320"/>
                  <a:pt x="5689841" y="1176232"/>
                </a:cubicBezTo>
                <a:cubicBezTo>
                  <a:pt x="5645165" y="1182523"/>
                  <a:pt x="5638674" y="1185346"/>
                  <a:pt x="5605119" y="1190202"/>
                </a:cubicBezTo>
                <a:cubicBezTo>
                  <a:pt x="5595173" y="1211597"/>
                  <a:pt x="5481899" y="1180798"/>
                  <a:pt x="5488513" y="1205367"/>
                </a:cubicBezTo>
                <a:cubicBezTo>
                  <a:pt x="5455905" y="1184307"/>
                  <a:pt x="5430208" y="1229302"/>
                  <a:pt x="5402905" y="1241191"/>
                </a:cubicBezTo>
                <a:cubicBezTo>
                  <a:pt x="5353635" y="1248161"/>
                  <a:pt x="5228965" y="1244549"/>
                  <a:pt x="5192893" y="1247188"/>
                </a:cubicBezTo>
                <a:cubicBezTo>
                  <a:pt x="5191257" y="1250727"/>
                  <a:pt x="5178909" y="1254361"/>
                  <a:pt x="5164025" y="1257028"/>
                </a:cubicBezTo>
                <a:cubicBezTo>
                  <a:pt x="5149141" y="1259695"/>
                  <a:pt x="5121746" y="1277136"/>
                  <a:pt x="5103589" y="1263189"/>
                </a:cubicBezTo>
                <a:cubicBezTo>
                  <a:pt x="5020856" y="1221392"/>
                  <a:pt x="4961920" y="1251721"/>
                  <a:pt x="4894688" y="1247184"/>
                </a:cubicBezTo>
                <a:cubicBezTo>
                  <a:pt x="4819279" y="1247443"/>
                  <a:pt x="4886780" y="1276272"/>
                  <a:pt x="4788036" y="1238182"/>
                </a:cubicBezTo>
                <a:cubicBezTo>
                  <a:pt x="4780353" y="1258340"/>
                  <a:pt x="4768632" y="1260281"/>
                  <a:pt x="4747555" y="1252768"/>
                </a:cubicBezTo>
                <a:cubicBezTo>
                  <a:pt x="4711089" y="1254336"/>
                  <a:pt x="4719897" y="1302605"/>
                  <a:pt x="4679644" y="1276603"/>
                </a:cubicBezTo>
                <a:cubicBezTo>
                  <a:pt x="4651415" y="1288933"/>
                  <a:pt x="4636594" y="1288316"/>
                  <a:pt x="4617473" y="1296467"/>
                </a:cubicBezTo>
                <a:lnTo>
                  <a:pt x="4564919" y="1325507"/>
                </a:lnTo>
                <a:lnTo>
                  <a:pt x="4566586" y="1316963"/>
                </a:lnTo>
                <a:cubicBezTo>
                  <a:pt x="4569057" y="1308855"/>
                  <a:pt x="4571069" y="1299935"/>
                  <a:pt x="4556303" y="1300262"/>
                </a:cubicBezTo>
                <a:cubicBezTo>
                  <a:pt x="4525488" y="1305073"/>
                  <a:pt x="4517133" y="1269079"/>
                  <a:pt x="4502358" y="1302558"/>
                </a:cubicBezTo>
                <a:lnTo>
                  <a:pt x="4498919" y="1312115"/>
                </a:lnTo>
                <a:lnTo>
                  <a:pt x="4492075" y="1313357"/>
                </a:lnTo>
                <a:cubicBezTo>
                  <a:pt x="4488463" y="1312870"/>
                  <a:pt x="4486534" y="1310394"/>
                  <a:pt x="4487466" y="1304102"/>
                </a:cubicBezTo>
                <a:cubicBezTo>
                  <a:pt x="4457512" y="1328789"/>
                  <a:pt x="4426787" y="1287064"/>
                  <a:pt x="4398292" y="1278410"/>
                </a:cubicBezTo>
                <a:cubicBezTo>
                  <a:pt x="4375210" y="1302378"/>
                  <a:pt x="4366248" y="1283298"/>
                  <a:pt x="4306088" y="1282512"/>
                </a:cubicBezTo>
                <a:cubicBezTo>
                  <a:pt x="4280844" y="1310113"/>
                  <a:pt x="4237476" y="1258925"/>
                  <a:pt x="4188995" y="1296718"/>
                </a:cubicBezTo>
                <a:cubicBezTo>
                  <a:pt x="4186961" y="1293392"/>
                  <a:pt x="4157312" y="1287787"/>
                  <a:pt x="4136582" y="1287687"/>
                </a:cubicBezTo>
                <a:cubicBezTo>
                  <a:pt x="4115852" y="1287587"/>
                  <a:pt x="4081037" y="1280166"/>
                  <a:pt x="4064614" y="1296118"/>
                </a:cubicBezTo>
                <a:cubicBezTo>
                  <a:pt x="3987264" y="1347194"/>
                  <a:pt x="3967205" y="1309881"/>
                  <a:pt x="3900948" y="1322156"/>
                </a:cubicBezTo>
                <a:cubicBezTo>
                  <a:pt x="3826014" y="1330612"/>
                  <a:pt x="3831060" y="1333478"/>
                  <a:pt x="3787890" y="1322164"/>
                </a:cubicBezTo>
                <a:cubicBezTo>
                  <a:pt x="3777929" y="1303028"/>
                  <a:pt x="3766063" y="1332733"/>
                  <a:pt x="3745993" y="1342630"/>
                </a:cubicBezTo>
                <a:cubicBezTo>
                  <a:pt x="3709591" y="1345286"/>
                  <a:pt x="3712765" y="1296323"/>
                  <a:pt x="3675785" y="1326802"/>
                </a:cubicBezTo>
                <a:cubicBezTo>
                  <a:pt x="3682573" y="1300349"/>
                  <a:pt x="3606829" y="1318588"/>
                  <a:pt x="3623856" y="1290804"/>
                </a:cubicBezTo>
                <a:cubicBezTo>
                  <a:pt x="3600335" y="1267550"/>
                  <a:pt x="3588308" y="1307279"/>
                  <a:pt x="3564933" y="1287147"/>
                </a:cubicBezTo>
                <a:cubicBezTo>
                  <a:pt x="3538420" y="1283043"/>
                  <a:pt x="3579946" y="1314789"/>
                  <a:pt x="3550537" y="1317552"/>
                </a:cubicBezTo>
                <a:cubicBezTo>
                  <a:pt x="3514920" y="1316159"/>
                  <a:pt x="3514600" y="1364317"/>
                  <a:pt x="3487736" y="1303493"/>
                </a:cubicBezTo>
                <a:cubicBezTo>
                  <a:pt x="3450312" y="1319195"/>
                  <a:pt x="3443340" y="1291726"/>
                  <a:pt x="3392548" y="1278741"/>
                </a:cubicBezTo>
                <a:cubicBezTo>
                  <a:pt x="3371053" y="1294449"/>
                  <a:pt x="3354022" y="1287164"/>
                  <a:pt x="3337466" y="1272537"/>
                </a:cubicBezTo>
                <a:cubicBezTo>
                  <a:pt x="3287808" y="1277154"/>
                  <a:pt x="3231625" y="1217343"/>
                  <a:pt x="3175981" y="1208973"/>
                </a:cubicBezTo>
                <a:cubicBezTo>
                  <a:pt x="3115467" y="1227175"/>
                  <a:pt x="3096324" y="1223154"/>
                  <a:pt x="3036856" y="1214383"/>
                </a:cubicBezTo>
                <a:cubicBezTo>
                  <a:pt x="2976484" y="1195723"/>
                  <a:pt x="2863716" y="1149668"/>
                  <a:pt x="2824973" y="1134864"/>
                </a:cubicBezTo>
                <a:cubicBezTo>
                  <a:pt x="2817752" y="1140972"/>
                  <a:pt x="2802616" y="1134132"/>
                  <a:pt x="2804398" y="1125556"/>
                </a:cubicBezTo>
                <a:cubicBezTo>
                  <a:pt x="2796364" y="1128008"/>
                  <a:pt x="2737660" y="1151579"/>
                  <a:pt x="2736109" y="1137717"/>
                </a:cubicBezTo>
                <a:cubicBezTo>
                  <a:pt x="2696082" y="1134954"/>
                  <a:pt x="2695314" y="1134322"/>
                  <a:pt x="2659096" y="1150294"/>
                </a:cubicBezTo>
                <a:cubicBezTo>
                  <a:pt x="2582535" y="1124403"/>
                  <a:pt x="2622743" y="1189988"/>
                  <a:pt x="2567088" y="1181781"/>
                </a:cubicBezTo>
                <a:cubicBezTo>
                  <a:pt x="2523074" y="1153322"/>
                  <a:pt x="2505741" y="1175022"/>
                  <a:pt x="2454501" y="1155455"/>
                </a:cubicBezTo>
                <a:cubicBezTo>
                  <a:pt x="2435184" y="1199648"/>
                  <a:pt x="2405890" y="1149324"/>
                  <a:pt x="2385161" y="1161312"/>
                </a:cubicBezTo>
                <a:cubicBezTo>
                  <a:pt x="2329714" y="1166582"/>
                  <a:pt x="2322102" y="1137771"/>
                  <a:pt x="2273361" y="1134090"/>
                </a:cubicBezTo>
                <a:cubicBezTo>
                  <a:pt x="2270204" y="1112590"/>
                  <a:pt x="2164540" y="1136821"/>
                  <a:pt x="2132003" y="1139225"/>
                </a:cubicBezTo>
                <a:cubicBezTo>
                  <a:pt x="2119616" y="1127805"/>
                  <a:pt x="2068429" y="1132839"/>
                  <a:pt x="2041224" y="1147536"/>
                </a:cubicBezTo>
                <a:cubicBezTo>
                  <a:pt x="2072319" y="1178143"/>
                  <a:pt x="2006941" y="1118646"/>
                  <a:pt x="2010157" y="1152767"/>
                </a:cubicBezTo>
                <a:cubicBezTo>
                  <a:pt x="1976080" y="1167742"/>
                  <a:pt x="1904926" y="1183913"/>
                  <a:pt x="1859213" y="1199540"/>
                </a:cubicBezTo>
                <a:cubicBezTo>
                  <a:pt x="1837985" y="1173314"/>
                  <a:pt x="1772946" y="1249813"/>
                  <a:pt x="1735877" y="1246527"/>
                </a:cubicBezTo>
                <a:cubicBezTo>
                  <a:pt x="1727774" y="1263559"/>
                  <a:pt x="1674382" y="1247072"/>
                  <a:pt x="1660167" y="1236849"/>
                </a:cubicBezTo>
                <a:cubicBezTo>
                  <a:pt x="1541640" y="1221134"/>
                  <a:pt x="1352140" y="1267338"/>
                  <a:pt x="1279827" y="1245307"/>
                </a:cubicBezTo>
                <a:lnTo>
                  <a:pt x="1021737" y="1238739"/>
                </a:lnTo>
                <a:cubicBezTo>
                  <a:pt x="1011829" y="1264670"/>
                  <a:pt x="960483" y="1235921"/>
                  <a:pt x="959820" y="1275863"/>
                </a:cubicBezTo>
                <a:cubicBezTo>
                  <a:pt x="950745" y="1291685"/>
                  <a:pt x="934594" y="1289700"/>
                  <a:pt x="929137" y="1273957"/>
                </a:cubicBezTo>
                <a:cubicBezTo>
                  <a:pt x="909281" y="1275184"/>
                  <a:pt x="894620" y="1293444"/>
                  <a:pt x="878849" y="1266740"/>
                </a:cubicBezTo>
                <a:cubicBezTo>
                  <a:pt x="851668" y="1267510"/>
                  <a:pt x="816599" y="1322523"/>
                  <a:pt x="800667" y="1282041"/>
                </a:cubicBezTo>
                <a:cubicBezTo>
                  <a:pt x="741645" y="1285469"/>
                  <a:pt x="699773" y="1269716"/>
                  <a:pt x="644906" y="1273685"/>
                </a:cubicBezTo>
                <a:cubicBezTo>
                  <a:pt x="541527" y="1321342"/>
                  <a:pt x="446058" y="1236106"/>
                  <a:pt x="379869" y="1339165"/>
                </a:cubicBezTo>
                <a:cubicBezTo>
                  <a:pt x="292000" y="1296022"/>
                  <a:pt x="211611" y="1323804"/>
                  <a:pt x="137696" y="1319217"/>
                </a:cubicBezTo>
                <a:cubicBezTo>
                  <a:pt x="102121" y="1327987"/>
                  <a:pt x="88791" y="1285209"/>
                  <a:pt x="54250" y="1315838"/>
                </a:cubicBezTo>
                <a:cubicBezTo>
                  <a:pt x="49461" y="1305340"/>
                  <a:pt x="39595" y="1300426"/>
                  <a:pt x="28042" y="1297822"/>
                </a:cubicBezTo>
                <a:lnTo>
                  <a:pt x="0" y="1294612"/>
                </a:lnTo>
                <a:lnTo>
                  <a:pt x="0" y="0"/>
                </a:ln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D6C2F2D6-F636-46AD-BCD9-994702A00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890120" cy="735601"/>
          </a:xfrm>
          <a:custGeom>
            <a:avLst/>
            <a:gdLst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906706 w 10678681"/>
              <a:gd name="connsiteY64" fmla="*/ 1027961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05317 w 10678681"/>
              <a:gd name="connsiteY66" fmla="*/ 1011686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61470 w 10678681"/>
              <a:gd name="connsiteY68" fmla="*/ 108057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392549 w 10678681"/>
              <a:gd name="connsiteY67" fmla="*/ 1032948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074811 w 10678681"/>
              <a:gd name="connsiteY69" fmla="*/ 1092701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28273 w 10678681"/>
              <a:gd name="connsiteY77" fmla="*/ 1152456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67391 w 10678681"/>
              <a:gd name="connsiteY78" fmla="*/ 1161093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72219 w 10678681"/>
              <a:gd name="connsiteY79" fmla="*/ 1173708 h 1357700"/>
              <a:gd name="connsiteX80" fmla="*/ 5537768 w 10678681"/>
              <a:gd name="connsiteY80" fmla="*/ 1190202 h 1357700"/>
              <a:gd name="connsiteX81" fmla="*/ 5488513 w 10678681"/>
              <a:gd name="connsiteY81" fmla="*/ 1205367 h 1357700"/>
              <a:gd name="connsiteX82" fmla="*/ 5402905 w 10678681"/>
              <a:gd name="connsiteY82" fmla="*/ 1241191 h 1357700"/>
              <a:gd name="connsiteX83" fmla="*/ 5285593 w 10678681"/>
              <a:gd name="connsiteY83" fmla="*/ 1273569 h 1357700"/>
              <a:gd name="connsiteX84" fmla="*/ 5192893 w 10678681"/>
              <a:gd name="connsiteY84" fmla="*/ 1247188 h 1357700"/>
              <a:gd name="connsiteX85" fmla="*/ 5186475 w 10678681"/>
              <a:gd name="connsiteY85" fmla="*/ 1257028 h 1357700"/>
              <a:gd name="connsiteX86" fmla="*/ 5126038 w 10678681"/>
              <a:gd name="connsiteY86" fmla="*/ 1263189 h 1357700"/>
              <a:gd name="connsiteX87" fmla="*/ 4905913 w 10678681"/>
              <a:gd name="connsiteY87" fmla="*/ 1224477 h 1357700"/>
              <a:gd name="connsiteX88" fmla="*/ 4788036 w 10678681"/>
              <a:gd name="connsiteY88" fmla="*/ 1238182 h 1357700"/>
              <a:gd name="connsiteX89" fmla="*/ 4747555 w 10678681"/>
              <a:gd name="connsiteY89" fmla="*/ 1252768 h 1357700"/>
              <a:gd name="connsiteX90" fmla="*/ 4679644 w 10678681"/>
              <a:gd name="connsiteY90" fmla="*/ 1276603 h 1357700"/>
              <a:gd name="connsiteX91" fmla="*/ 4632222 w 10678681"/>
              <a:gd name="connsiteY91" fmla="*/ 1318360 h 1357700"/>
              <a:gd name="connsiteX92" fmla="*/ 4617358 w 10678681"/>
              <a:gd name="connsiteY92" fmla="*/ 1327690 h 1357700"/>
              <a:gd name="connsiteX93" fmla="*/ 4589102 w 10678681"/>
              <a:gd name="connsiteY93" fmla="*/ 1321223 h 1357700"/>
              <a:gd name="connsiteX94" fmla="*/ 4578184 w 10678681"/>
              <a:gd name="connsiteY94" fmla="*/ 1326745 h 1357700"/>
              <a:gd name="connsiteX95" fmla="*/ 4574270 w 10678681"/>
              <a:gd name="connsiteY95" fmla="*/ 1325878 h 1357700"/>
              <a:gd name="connsiteX96" fmla="*/ 4564919 w 10678681"/>
              <a:gd name="connsiteY96" fmla="*/ 1325507 h 1357700"/>
              <a:gd name="connsiteX97" fmla="*/ 4566586 w 10678681"/>
              <a:gd name="connsiteY97" fmla="*/ 1316963 h 1357700"/>
              <a:gd name="connsiteX98" fmla="*/ 4556303 w 10678681"/>
              <a:gd name="connsiteY98" fmla="*/ 1300262 h 1357700"/>
              <a:gd name="connsiteX99" fmla="*/ 4502358 w 10678681"/>
              <a:gd name="connsiteY99" fmla="*/ 1302558 h 1357700"/>
              <a:gd name="connsiteX100" fmla="*/ 4498919 w 10678681"/>
              <a:gd name="connsiteY100" fmla="*/ 1312115 h 1357700"/>
              <a:gd name="connsiteX101" fmla="*/ 4492075 w 10678681"/>
              <a:gd name="connsiteY101" fmla="*/ 1313357 h 1357700"/>
              <a:gd name="connsiteX102" fmla="*/ 4487466 w 10678681"/>
              <a:gd name="connsiteY102" fmla="*/ 1304102 h 1357700"/>
              <a:gd name="connsiteX103" fmla="*/ 4398292 w 10678681"/>
              <a:gd name="connsiteY103" fmla="*/ 1278410 h 1357700"/>
              <a:gd name="connsiteX104" fmla="*/ 4278026 w 10678681"/>
              <a:gd name="connsiteY104" fmla="*/ 1259803 h 1357700"/>
              <a:gd name="connsiteX105" fmla="*/ 4188995 w 10678681"/>
              <a:gd name="connsiteY105" fmla="*/ 1296718 h 1357700"/>
              <a:gd name="connsiteX106" fmla="*/ 4181483 w 10678681"/>
              <a:gd name="connsiteY106" fmla="*/ 1287686 h 1357700"/>
              <a:gd name="connsiteX107" fmla="*/ 4120739 w 10678681"/>
              <a:gd name="connsiteY107" fmla="*/ 1288549 h 1357700"/>
              <a:gd name="connsiteX108" fmla="*/ 3906561 w 10678681"/>
              <a:gd name="connsiteY108" fmla="*/ 1352435 h 1357700"/>
              <a:gd name="connsiteX109" fmla="*/ 3787890 w 10678681"/>
              <a:gd name="connsiteY109" fmla="*/ 1352442 h 1357700"/>
              <a:gd name="connsiteX110" fmla="*/ 3745993 w 10678681"/>
              <a:gd name="connsiteY110" fmla="*/ 1342630 h 1357700"/>
              <a:gd name="connsiteX111" fmla="*/ 3675785 w 10678681"/>
              <a:gd name="connsiteY111" fmla="*/ 1326802 h 1357700"/>
              <a:gd name="connsiteX112" fmla="*/ 3623856 w 10678681"/>
              <a:gd name="connsiteY112" fmla="*/ 1290804 h 1357700"/>
              <a:gd name="connsiteX113" fmla="*/ 3564933 w 10678681"/>
              <a:gd name="connsiteY113" fmla="*/ 1287147 h 1357700"/>
              <a:gd name="connsiteX114" fmla="*/ 3550537 w 10678681"/>
              <a:gd name="connsiteY114" fmla="*/ 1317552 h 1357700"/>
              <a:gd name="connsiteX115" fmla="*/ 3487736 w 10678681"/>
              <a:gd name="connsiteY115" fmla="*/ 1303493 h 1357700"/>
              <a:gd name="connsiteX116" fmla="*/ 3392548 w 10678681"/>
              <a:gd name="connsiteY116" fmla="*/ 1278741 h 1357700"/>
              <a:gd name="connsiteX117" fmla="*/ 3337466 w 10678681"/>
              <a:gd name="connsiteY117" fmla="*/ 1272537 h 1357700"/>
              <a:gd name="connsiteX118" fmla="*/ 3187206 w 10678681"/>
              <a:gd name="connsiteY118" fmla="*/ 1246821 h 1357700"/>
              <a:gd name="connsiteX119" fmla="*/ 3036856 w 10678681"/>
              <a:gd name="connsiteY119" fmla="*/ 1214383 h 1357700"/>
              <a:gd name="connsiteX120" fmla="*/ 2948654 w 10678681"/>
              <a:gd name="connsiteY120" fmla="*/ 1157455 h 1357700"/>
              <a:gd name="connsiteX121" fmla="*/ 2824973 w 10678681"/>
              <a:gd name="connsiteY121" fmla="*/ 1134864 h 1357700"/>
              <a:gd name="connsiteX122" fmla="*/ 2804398 w 10678681"/>
              <a:gd name="connsiteY122" fmla="*/ 1125556 h 1357700"/>
              <a:gd name="connsiteX123" fmla="*/ 2775396 w 10678681"/>
              <a:gd name="connsiteY123" fmla="*/ 1130148 h 1357700"/>
              <a:gd name="connsiteX124" fmla="*/ 2659096 w 10678681"/>
              <a:gd name="connsiteY124" fmla="*/ 1150294 h 1357700"/>
              <a:gd name="connsiteX125" fmla="*/ 2567088 w 10678681"/>
              <a:gd name="connsiteY125" fmla="*/ 1181781 h 1357700"/>
              <a:gd name="connsiteX126" fmla="*/ 2454501 w 10678681"/>
              <a:gd name="connsiteY126" fmla="*/ 1155455 h 1357700"/>
              <a:gd name="connsiteX127" fmla="*/ 2385161 w 10678681"/>
              <a:gd name="connsiteY127" fmla="*/ 1161312 h 1357700"/>
              <a:gd name="connsiteX128" fmla="*/ 2270528 w 10678681"/>
              <a:gd name="connsiteY128" fmla="*/ 1204338 h 1357700"/>
              <a:gd name="connsiteX129" fmla="*/ 2121820 w 10678681"/>
              <a:gd name="connsiteY129" fmla="*/ 1187078 h 1357700"/>
              <a:gd name="connsiteX130" fmla="*/ 2092716 w 10678681"/>
              <a:gd name="connsiteY130" fmla="*/ 1139224 h 1357700"/>
              <a:gd name="connsiteX131" fmla="*/ 2052449 w 10678681"/>
              <a:gd name="connsiteY131" fmla="*/ 1109687 h 1357700"/>
              <a:gd name="connsiteX132" fmla="*/ 2032607 w 10678681"/>
              <a:gd name="connsiteY132" fmla="*/ 1175477 h 1357700"/>
              <a:gd name="connsiteX133" fmla="*/ 1901837 w 10678681"/>
              <a:gd name="connsiteY133" fmla="*/ 1221762 h 1357700"/>
              <a:gd name="connsiteX134" fmla="*/ 1836762 w 10678681"/>
              <a:gd name="connsiteY134" fmla="*/ 1237387 h 1357700"/>
              <a:gd name="connsiteX135" fmla="*/ 1735877 w 10678681"/>
              <a:gd name="connsiteY135" fmla="*/ 1246527 h 1357700"/>
              <a:gd name="connsiteX136" fmla="*/ 1705069 w 10678681"/>
              <a:gd name="connsiteY136" fmla="*/ 1251989 h 1357700"/>
              <a:gd name="connsiteX137" fmla="*/ 1397689 w 10678681"/>
              <a:gd name="connsiteY137" fmla="*/ 1336144 h 1357700"/>
              <a:gd name="connsiteX138" fmla="*/ 1220734 w 10678681"/>
              <a:gd name="connsiteY138" fmla="*/ 1257811 h 1357700"/>
              <a:gd name="connsiteX139" fmla="*/ 1021737 w 10678681"/>
              <a:gd name="connsiteY139" fmla="*/ 1238739 h 1357700"/>
              <a:gd name="connsiteX140" fmla="*/ 959820 w 10678681"/>
              <a:gd name="connsiteY140" fmla="*/ 1275863 h 1357700"/>
              <a:gd name="connsiteX141" fmla="*/ 929137 w 10678681"/>
              <a:gd name="connsiteY141" fmla="*/ 1273957 h 1357700"/>
              <a:gd name="connsiteX142" fmla="*/ 878849 w 10678681"/>
              <a:gd name="connsiteY142" fmla="*/ 1266740 h 1357700"/>
              <a:gd name="connsiteX143" fmla="*/ 800667 w 10678681"/>
              <a:gd name="connsiteY143" fmla="*/ 1282041 h 1357700"/>
              <a:gd name="connsiteX144" fmla="*/ 644906 w 10678681"/>
              <a:gd name="connsiteY144" fmla="*/ 1273685 h 1357700"/>
              <a:gd name="connsiteX145" fmla="*/ 379869 w 10678681"/>
              <a:gd name="connsiteY145" fmla="*/ 1339165 h 1357700"/>
              <a:gd name="connsiteX146" fmla="*/ 137696 w 10678681"/>
              <a:gd name="connsiteY146" fmla="*/ 1319217 h 1357700"/>
              <a:gd name="connsiteX147" fmla="*/ 54250 w 10678681"/>
              <a:gd name="connsiteY147" fmla="*/ 1315838 h 1357700"/>
              <a:gd name="connsiteX148" fmla="*/ 28042 w 10678681"/>
              <a:gd name="connsiteY148" fmla="*/ 1297822 h 1357700"/>
              <a:gd name="connsiteX149" fmla="*/ 0 w 10678681"/>
              <a:gd name="connsiteY149" fmla="*/ 1294612 h 1357700"/>
              <a:gd name="connsiteX150" fmla="*/ 0 w 10678681"/>
              <a:gd name="connsiteY150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537768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905913 w 10678681"/>
              <a:gd name="connsiteY86" fmla="*/ 1224477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278026 w 10678681"/>
              <a:gd name="connsiteY103" fmla="*/ 1259803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120739 w 10678681"/>
              <a:gd name="connsiteY106" fmla="*/ 1288549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81483 w 10678681"/>
              <a:gd name="connsiteY105" fmla="*/ 1287686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550218 w 10678681"/>
              <a:gd name="connsiteY66" fmla="*/ 1026825 h 1357700"/>
              <a:gd name="connsiteX67" fmla="*/ 6437450 w 10678681"/>
              <a:gd name="connsiteY67" fmla="*/ 1101075 h 1357700"/>
              <a:gd name="connsiteX68" fmla="*/ 6327795 w 10678681"/>
              <a:gd name="connsiteY68" fmla="*/ 1088142 h 1357700"/>
              <a:gd name="connsiteX69" fmla="*/ 6136549 w 10678681"/>
              <a:gd name="connsiteY69" fmla="*/ 1100268 h 1357700"/>
              <a:gd name="connsiteX70" fmla="*/ 6004655 w 10678681"/>
              <a:gd name="connsiteY70" fmla="*/ 1114946 h 1357700"/>
              <a:gd name="connsiteX71" fmla="*/ 5936643 w 10678681"/>
              <a:gd name="connsiteY71" fmla="*/ 1095428 h 1357700"/>
              <a:gd name="connsiteX72" fmla="*/ 5912484 w 10678681"/>
              <a:gd name="connsiteY72" fmla="*/ 1112624 h 1357700"/>
              <a:gd name="connsiteX73" fmla="*/ 5908387 w 10678681"/>
              <a:gd name="connsiteY73" fmla="*/ 1116018 h 1357700"/>
              <a:gd name="connsiteX74" fmla="*/ 5890495 w 10678681"/>
              <a:gd name="connsiteY74" fmla="*/ 1120268 h 1357700"/>
              <a:gd name="connsiteX75" fmla="*/ 5887318 w 10678681"/>
              <a:gd name="connsiteY75" fmla="*/ 1133134 h 1357700"/>
              <a:gd name="connsiteX76" fmla="*/ 5861726 w 10678681"/>
              <a:gd name="connsiteY76" fmla="*/ 1147891 h 1357700"/>
              <a:gd name="connsiteX77" fmla="*/ 5805823 w 10678681"/>
              <a:gd name="connsiteY77" fmla="*/ 1152457 h 1357700"/>
              <a:gd name="connsiteX78" fmla="*/ 5689841 w 10678681"/>
              <a:gd name="connsiteY78" fmla="*/ 1176232 h 1357700"/>
              <a:gd name="connsiteX79" fmla="*/ 5605119 w 10678681"/>
              <a:gd name="connsiteY79" fmla="*/ 1190202 h 1357700"/>
              <a:gd name="connsiteX80" fmla="*/ 5488513 w 10678681"/>
              <a:gd name="connsiteY80" fmla="*/ 1205367 h 1357700"/>
              <a:gd name="connsiteX81" fmla="*/ 5402905 w 10678681"/>
              <a:gd name="connsiteY81" fmla="*/ 1241191 h 1357700"/>
              <a:gd name="connsiteX82" fmla="*/ 5285593 w 10678681"/>
              <a:gd name="connsiteY82" fmla="*/ 1273569 h 1357700"/>
              <a:gd name="connsiteX83" fmla="*/ 5192893 w 10678681"/>
              <a:gd name="connsiteY83" fmla="*/ 1247188 h 1357700"/>
              <a:gd name="connsiteX84" fmla="*/ 5186475 w 10678681"/>
              <a:gd name="connsiteY84" fmla="*/ 1257028 h 1357700"/>
              <a:gd name="connsiteX85" fmla="*/ 5126038 w 10678681"/>
              <a:gd name="connsiteY85" fmla="*/ 1263189 h 1357700"/>
              <a:gd name="connsiteX86" fmla="*/ 4894688 w 10678681"/>
              <a:gd name="connsiteY86" fmla="*/ 1247184 h 1357700"/>
              <a:gd name="connsiteX87" fmla="*/ 4788036 w 10678681"/>
              <a:gd name="connsiteY87" fmla="*/ 1238182 h 1357700"/>
              <a:gd name="connsiteX88" fmla="*/ 4747555 w 10678681"/>
              <a:gd name="connsiteY88" fmla="*/ 1252768 h 1357700"/>
              <a:gd name="connsiteX89" fmla="*/ 4679644 w 10678681"/>
              <a:gd name="connsiteY89" fmla="*/ 1276603 h 1357700"/>
              <a:gd name="connsiteX90" fmla="*/ 4632222 w 10678681"/>
              <a:gd name="connsiteY90" fmla="*/ 1318360 h 1357700"/>
              <a:gd name="connsiteX91" fmla="*/ 4617358 w 10678681"/>
              <a:gd name="connsiteY91" fmla="*/ 1327690 h 1357700"/>
              <a:gd name="connsiteX92" fmla="*/ 4589102 w 10678681"/>
              <a:gd name="connsiteY92" fmla="*/ 1321223 h 1357700"/>
              <a:gd name="connsiteX93" fmla="*/ 4578184 w 10678681"/>
              <a:gd name="connsiteY93" fmla="*/ 1326745 h 1357700"/>
              <a:gd name="connsiteX94" fmla="*/ 4574270 w 10678681"/>
              <a:gd name="connsiteY94" fmla="*/ 1325878 h 1357700"/>
              <a:gd name="connsiteX95" fmla="*/ 4564919 w 10678681"/>
              <a:gd name="connsiteY95" fmla="*/ 1325507 h 1357700"/>
              <a:gd name="connsiteX96" fmla="*/ 4566586 w 10678681"/>
              <a:gd name="connsiteY96" fmla="*/ 1316963 h 1357700"/>
              <a:gd name="connsiteX97" fmla="*/ 4556303 w 10678681"/>
              <a:gd name="connsiteY97" fmla="*/ 1300262 h 1357700"/>
              <a:gd name="connsiteX98" fmla="*/ 4502358 w 10678681"/>
              <a:gd name="connsiteY98" fmla="*/ 1302558 h 1357700"/>
              <a:gd name="connsiteX99" fmla="*/ 4498919 w 10678681"/>
              <a:gd name="connsiteY99" fmla="*/ 1312115 h 1357700"/>
              <a:gd name="connsiteX100" fmla="*/ 4492075 w 10678681"/>
              <a:gd name="connsiteY100" fmla="*/ 1313357 h 1357700"/>
              <a:gd name="connsiteX101" fmla="*/ 4487466 w 10678681"/>
              <a:gd name="connsiteY101" fmla="*/ 1304102 h 1357700"/>
              <a:gd name="connsiteX102" fmla="*/ 4398292 w 10678681"/>
              <a:gd name="connsiteY102" fmla="*/ 1278410 h 1357700"/>
              <a:gd name="connsiteX103" fmla="*/ 4306088 w 10678681"/>
              <a:gd name="connsiteY103" fmla="*/ 1282512 h 1357700"/>
              <a:gd name="connsiteX104" fmla="*/ 4188995 w 10678681"/>
              <a:gd name="connsiteY104" fmla="*/ 1296718 h 1357700"/>
              <a:gd name="connsiteX105" fmla="*/ 4136582 w 10678681"/>
              <a:gd name="connsiteY105" fmla="*/ 1287687 h 1357700"/>
              <a:gd name="connsiteX106" fmla="*/ 4064614 w 10678681"/>
              <a:gd name="connsiteY106" fmla="*/ 1296118 h 1357700"/>
              <a:gd name="connsiteX107" fmla="*/ 3906561 w 10678681"/>
              <a:gd name="connsiteY107" fmla="*/ 1352435 h 1357700"/>
              <a:gd name="connsiteX108" fmla="*/ 3787890 w 10678681"/>
              <a:gd name="connsiteY108" fmla="*/ 1352442 h 1357700"/>
              <a:gd name="connsiteX109" fmla="*/ 3745993 w 10678681"/>
              <a:gd name="connsiteY109" fmla="*/ 1342630 h 1357700"/>
              <a:gd name="connsiteX110" fmla="*/ 3675785 w 10678681"/>
              <a:gd name="connsiteY110" fmla="*/ 1326802 h 1357700"/>
              <a:gd name="connsiteX111" fmla="*/ 3623856 w 10678681"/>
              <a:gd name="connsiteY111" fmla="*/ 1290804 h 1357700"/>
              <a:gd name="connsiteX112" fmla="*/ 3564933 w 10678681"/>
              <a:gd name="connsiteY112" fmla="*/ 1287147 h 1357700"/>
              <a:gd name="connsiteX113" fmla="*/ 3550537 w 10678681"/>
              <a:gd name="connsiteY113" fmla="*/ 1317552 h 1357700"/>
              <a:gd name="connsiteX114" fmla="*/ 3487736 w 10678681"/>
              <a:gd name="connsiteY114" fmla="*/ 1303493 h 1357700"/>
              <a:gd name="connsiteX115" fmla="*/ 3392548 w 10678681"/>
              <a:gd name="connsiteY115" fmla="*/ 1278741 h 1357700"/>
              <a:gd name="connsiteX116" fmla="*/ 3337466 w 10678681"/>
              <a:gd name="connsiteY116" fmla="*/ 1272537 h 1357700"/>
              <a:gd name="connsiteX117" fmla="*/ 3187206 w 10678681"/>
              <a:gd name="connsiteY117" fmla="*/ 1246821 h 1357700"/>
              <a:gd name="connsiteX118" fmla="*/ 3036856 w 10678681"/>
              <a:gd name="connsiteY118" fmla="*/ 1214383 h 1357700"/>
              <a:gd name="connsiteX119" fmla="*/ 2948654 w 10678681"/>
              <a:gd name="connsiteY119" fmla="*/ 1157455 h 1357700"/>
              <a:gd name="connsiteX120" fmla="*/ 2824973 w 10678681"/>
              <a:gd name="connsiteY120" fmla="*/ 1134864 h 1357700"/>
              <a:gd name="connsiteX121" fmla="*/ 2804398 w 10678681"/>
              <a:gd name="connsiteY121" fmla="*/ 1125556 h 1357700"/>
              <a:gd name="connsiteX122" fmla="*/ 2775396 w 10678681"/>
              <a:gd name="connsiteY122" fmla="*/ 1130148 h 1357700"/>
              <a:gd name="connsiteX123" fmla="*/ 2659096 w 10678681"/>
              <a:gd name="connsiteY123" fmla="*/ 1150294 h 1357700"/>
              <a:gd name="connsiteX124" fmla="*/ 2567088 w 10678681"/>
              <a:gd name="connsiteY124" fmla="*/ 1181781 h 1357700"/>
              <a:gd name="connsiteX125" fmla="*/ 2454501 w 10678681"/>
              <a:gd name="connsiteY125" fmla="*/ 1155455 h 1357700"/>
              <a:gd name="connsiteX126" fmla="*/ 2385161 w 10678681"/>
              <a:gd name="connsiteY126" fmla="*/ 1161312 h 1357700"/>
              <a:gd name="connsiteX127" fmla="*/ 2270528 w 10678681"/>
              <a:gd name="connsiteY127" fmla="*/ 1204338 h 1357700"/>
              <a:gd name="connsiteX128" fmla="*/ 2121820 w 10678681"/>
              <a:gd name="connsiteY128" fmla="*/ 1187078 h 1357700"/>
              <a:gd name="connsiteX129" fmla="*/ 2092716 w 10678681"/>
              <a:gd name="connsiteY129" fmla="*/ 1139224 h 1357700"/>
              <a:gd name="connsiteX130" fmla="*/ 2052449 w 10678681"/>
              <a:gd name="connsiteY130" fmla="*/ 1109687 h 1357700"/>
              <a:gd name="connsiteX131" fmla="*/ 2032607 w 10678681"/>
              <a:gd name="connsiteY131" fmla="*/ 1175477 h 1357700"/>
              <a:gd name="connsiteX132" fmla="*/ 1901837 w 10678681"/>
              <a:gd name="connsiteY132" fmla="*/ 1221762 h 1357700"/>
              <a:gd name="connsiteX133" fmla="*/ 1836762 w 10678681"/>
              <a:gd name="connsiteY133" fmla="*/ 1237387 h 1357700"/>
              <a:gd name="connsiteX134" fmla="*/ 1735877 w 10678681"/>
              <a:gd name="connsiteY134" fmla="*/ 1246527 h 1357700"/>
              <a:gd name="connsiteX135" fmla="*/ 1705069 w 10678681"/>
              <a:gd name="connsiteY135" fmla="*/ 1251989 h 1357700"/>
              <a:gd name="connsiteX136" fmla="*/ 1397689 w 10678681"/>
              <a:gd name="connsiteY136" fmla="*/ 1336144 h 1357700"/>
              <a:gd name="connsiteX137" fmla="*/ 1220734 w 10678681"/>
              <a:gd name="connsiteY137" fmla="*/ 1257811 h 1357700"/>
              <a:gd name="connsiteX138" fmla="*/ 1021737 w 10678681"/>
              <a:gd name="connsiteY138" fmla="*/ 1238739 h 1357700"/>
              <a:gd name="connsiteX139" fmla="*/ 959820 w 10678681"/>
              <a:gd name="connsiteY139" fmla="*/ 1275863 h 1357700"/>
              <a:gd name="connsiteX140" fmla="*/ 929137 w 10678681"/>
              <a:gd name="connsiteY140" fmla="*/ 1273957 h 1357700"/>
              <a:gd name="connsiteX141" fmla="*/ 878849 w 10678681"/>
              <a:gd name="connsiteY141" fmla="*/ 1266740 h 1357700"/>
              <a:gd name="connsiteX142" fmla="*/ 800667 w 10678681"/>
              <a:gd name="connsiteY142" fmla="*/ 1282041 h 1357700"/>
              <a:gd name="connsiteX143" fmla="*/ 644906 w 10678681"/>
              <a:gd name="connsiteY143" fmla="*/ 1273685 h 1357700"/>
              <a:gd name="connsiteX144" fmla="*/ 379869 w 10678681"/>
              <a:gd name="connsiteY144" fmla="*/ 1339165 h 1357700"/>
              <a:gd name="connsiteX145" fmla="*/ 137696 w 10678681"/>
              <a:gd name="connsiteY145" fmla="*/ 1319217 h 1357700"/>
              <a:gd name="connsiteX146" fmla="*/ 54250 w 10678681"/>
              <a:gd name="connsiteY146" fmla="*/ 1315838 h 1357700"/>
              <a:gd name="connsiteX147" fmla="*/ 28042 w 10678681"/>
              <a:gd name="connsiteY147" fmla="*/ 1297822 h 1357700"/>
              <a:gd name="connsiteX148" fmla="*/ 0 w 10678681"/>
              <a:gd name="connsiteY148" fmla="*/ 1294612 h 1357700"/>
              <a:gd name="connsiteX149" fmla="*/ 0 w 10678681"/>
              <a:gd name="connsiteY149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98313 w 10678681"/>
              <a:gd name="connsiteY65" fmla="*/ 1063249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64639 w 10678681"/>
              <a:gd name="connsiteY65" fmla="*/ 1017831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82280 w 10678681"/>
              <a:gd name="connsiteY38" fmla="*/ 712868 h 1357700"/>
              <a:gd name="connsiteX39" fmla="*/ 7730518 w 10678681"/>
              <a:gd name="connsiteY39" fmla="*/ 739526 h 1357700"/>
              <a:gd name="connsiteX40" fmla="*/ 7652907 w 10678681"/>
              <a:gd name="connsiteY40" fmla="*/ 783273 h 1357700"/>
              <a:gd name="connsiteX41" fmla="*/ 7606008 w 10678681"/>
              <a:gd name="connsiteY41" fmla="*/ 800717 h 1357700"/>
              <a:gd name="connsiteX42" fmla="*/ 7480223 w 10678681"/>
              <a:gd name="connsiteY42" fmla="*/ 856821 h 1357700"/>
              <a:gd name="connsiteX43" fmla="*/ 7356005 w 10678681"/>
              <a:gd name="connsiteY43" fmla="*/ 919462 h 1357700"/>
              <a:gd name="connsiteX44" fmla="*/ 7305396 w 10678681"/>
              <a:gd name="connsiteY44" fmla="*/ 986228 h 1357700"/>
              <a:gd name="connsiteX45" fmla="*/ 7298314 w 10678681"/>
              <a:gd name="connsiteY45" fmla="*/ 989899 h 1357700"/>
              <a:gd name="connsiteX46" fmla="*/ 7277477 w 10678681"/>
              <a:gd name="connsiteY46" fmla="*/ 990571 h 1357700"/>
              <a:gd name="connsiteX47" fmla="*/ 7269396 w 10678681"/>
              <a:gd name="connsiteY47" fmla="*/ 989282 h 1357700"/>
              <a:gd name="connsiteX48" fmla="*/ 7258094 w 10678681"/>
              <a:gd name="connsiteY48" fmla="*/ 990679 h 1357700"/>
              <a:gd name="connsiteX49" fmla="*/ 7257893 w 10678681"/>
              <a:gd name="connsiteY49" fmla="*/ 991204 h 1357700"/>
              <a:gd name="connsiteX50" fmla="*/ 7247153 w 10678681"/>
              <a:gd name="connsiteY50" fmla="*/ 991550 h 1357700"/>
              <a:gd name="connsiteX51" fmla="*/ 7193612 w 10678681"/>
              <a:gd name="connsiteY51" fmla="*/ 987042 h 1357700"/>
              <a:gd name="connsiteX52" fmla="*/ 7132632 w 10678681"/>
              <a:gd name="connsiteY52" fmla="*/ 1042036 h 1357700"/>
              <a:gd name="connsiteX53" fmla="*/ 7105610 w 10678681"/>
              <a:gd name="connsiteY53" fmla="*/ 1053537 h 1357700"/>
              <a:gd name="connsiteX54" fmla="*/ 7091599 w 10678681"/>
              <a:gd name="connsiteY54" fmla="*/ 1062302 h 1357700"/>
              <a:gd name="connsiteX55" fmla="*/ 7090998 w 10678681"/>
              <a:gd name="connsiteY55" fmla="*/ 1064540 h 1357700"/>
              <a:gd name="connsiteX56" fmla="*/ 7039634 w 10678681"/>
              <a:gd name="connsiteY56" fmla="*/ 1059971 h 1357700"/>
              <a:gd name="connsiteX57" fmla="*/ 7033445 w 10678681"/>
              <a:gd name="connsiteY57" fmla="*/ 1063314 h 1357700"/>
              <a:gd name="connsiteX58" fmla="*/ 6999157 w 10678681"/>
              <a:gd name="connsiteY58" fmla="*/ 1055282 h 1357700"/>
              <a:gd name="connsiteX59" fmla="*/ 6981874 w 10678681"/>
              <a:gd name="connsiteY59" fmla="*/ 1053827 h 1357700"/>
              <a:gd name="connsiteX60" fmla="*/ 6976102 w 10678681"/>
              <a:gd name="connsiteY60" fmla="*/ 1047854 h 1357700"/>
              <a:gd name="connsiteX61" fmla="*/ 6951040 w 10678681"/>
              <a:gd name="connsiteY61" fmla="*/ 1048531 h 1357700"/>
              <a:gd name="connsiteX62" fmla="*/ 6948497 w 10678681"/>
              <a:gd name="connsiteY62" fmla="*/ 1050706 h 1357700"/>
              <a:gd name="connsiteX63" fmla="*/ 6926582 w 10678681"/>
              <a:gd name="connsiteY63" fmla="*/ 1043462 h 1357700"/>
              <a:gd name="connsiteX64" fmla="*/ 6833743 w 10678681"/>
              <a:gd name="connsiteY64" fmla="*/ 1027960 h 1357700"/>
              <a:gd name="connsiteX65" fmla="*/ 6687090 w 10678681"/>
              <a:gd name="connsiteY65" fmla="*/ 1063250 h 1357700"/>
              <a:gd name="connsiteX66" fmla="*/ 6437450 w 10678681"/>
              <a:gd name="connsiteY66" fmla="*/ 1101075 h 1357700"/>
              <a:gd name="connsiteX67" fmla="*/ 6327795 w 10678681"/>
              <a:gd name="connsiteY67" fmla="*/ 1088142 h 1357700"/>
              <a:gd name="connsiteX68" fmla="*/ 6136549 w 10678681"/>
              <a:gd name="connsiteY68" fmla="*/ 1100268 h 1357700"/>
              <a:gd name="connsiteX69" fmla="*/ 6004655 w 10678681"/>
              <a:gd name="connsiteY69" fmla="*/ 1114946 h 1357700"/>
              <a:gd name="connsiteX70" fmla="*/ 5936643 w 10678681"/>
              <a:gd name="connsiteY70" fmla="*/ 1095428 h 1357700"/>
              <a:gd name="connsiteX71" fmla="*/ 5912484 w 10678681"/>
              <a:gd name="connsiteY71" fmla="*/ 1112624 h 1357700"/>
              <a:gd name="connsiteX72" fmla="*/ 5908387 w 10678681"/>
              <a:gd name="connsiteY72" fmla="*/ 1116018 h 1357700"/>
              <a:gd name="connsiteX73" fmla="*/ 5890495 w 10678681"/>
              <a:gd name="connsiteY73" fmla="*/ 1120268 h 1357700"/>
              <a:gd name="connsiteX74" fmla="*/ 5887318 w 10678681"/>
              <a:gd name="connsiteY74" fmla="*/ 1133134 h 1357700"/>
              <a:gd name="connsiteX75" fmla="*/ 5861726 w 10678681"/>
              <a:gd name="connsiteY75" fmla="*/ 1147891 h 1357700"/>
              <a:gd name="connsiteX76" fmla="*/ 5805823 w 10678681"/>
              <a:gd name="connsiteY76" fmla="*/ 1152457 h 1357700"/>
              <a:gd name="connsiteX77" fmla="*/ 5689841 w 10678681"/>
              <a:gd name="connsiteY77" fmla="*/ 1176232 h 1357700"/>
              <a:gd name="connsiteX78" fmla="*/ 5605119 w 10678681"/>
              <a:gd name="connsiteY78" fmla="*/ 1190202 h 1357700"/>
              <a:gd name="connsiteX79" fmla="*/ 5488513 w 10678681"/>
              <a:gd name="connsiteY79" fmla="*/ 1205367 h 1357700"/>
              <a:gd name="connsiteX80" fmla="*/ 5402905 w 10678681"/>
              <a:gd name="connsiteY80" fmla="*/ 1241191 h 1357700"/>
              <a:gd name="connsiteX81" fmla="*/ 5285593 w 10678681"/>
              <a:gd name="connsiteY81" fmla="*/ 1273569 h 1357700"/>
              <a:gd name="connsiteX82" fmla="*/ 5192893 w 10678681"/>
              <a:gd name="connsiteY82" fmla="*/ 1247188 h 1357700"/>
              <a:gd name="connsiteX83" fmla="*/ 5186475 w 10678681"/>
              <a:gd name="connsiteY83" fmla="*/ 1257028 h 1357700"/>
              <a:gd name="connsiteX84" fmla="*/ 5126038 w 10678681"/>
              <a:gd name="connsiteY84" fmla="*/ 1263189 h 1357700"/>
              <a:gd name="connsiteX85" fmla="*/ 4894688 w 10678681"/>
              <a:gd name="connsiteY85" fmla="*/ 1247184 h 1357700"/>
              <a:gd name="connsiteX86" fmla="*/ 4788036 w 10678681"/>
              <a:gd name="connsiteY86" fmla="*/ 1238182 h 1357700"/>
              <a:gd name="connsiteX87" fmla="*/ 4747555 w 10678681"/>
              <a:gd name="connsiteY87" fmla="*/ 1252768 h 1357700"/>
              <a:gd name="connsiteX88" fmla="*/ 4679644 w 10678681"/>
              <a:gd name="connsiteY88" fmla="*/ 1276603 h 1357700"/>
              <a:gd name="connsiteX89" fmla="*/ 4632222 w 10678681"/>
              <a:gd name="connsiteY89" fmla="*/ 1318360 h 1357700"/>
              <a:gd name="connsiteX90" fmla="*/ 4617358 w 10678681"/>
              <a:gd name="connsiteY90" fmla="*/ 1327690 h 1357700"/>
              <a:gd name="connsiteX91" fmla="*/ 4589102 w 10678681"/>
              <a:gd name="connsiteY91" fmla="*/ 1321223 h 1357700"/>
              <a:gd name="connsiteX92" fmla="*/ 4578184 w 10678681"/>
              <a:gd name="connsiteY92" fmla="*/ 1326745 h 1357700"/>
              <a:gd name="connsiteX93" fmla="*/ 4574270 w 10678681"/>
              <a:gd name="connsiteY93" fmla="*/ 1325878 h 1357700"/>
              <a:gd name="connsiteX94" fmla="*/ 4564919 w 10678681"/>
              <a:gd name="connsiteY94" fmla="*/ 1325507 h 1357700"/>
              <a:gd name="connsiteX95" fmla="*/ 4566586 w 10678681"/>
              <a:gd name="connsiteY95" fmla="*/ 1316963 h 1357700"/>
              <a:gd name="connsiteX96" fmla="*/ 4556303 w 10678681"/>
              <a:gd name="connsiteY96" fmla="*/ 1300262 h 1357700"/>
              <a:gd name="connsiteX97" fmla="*/ 4502358 w 10678681"/>
              <a:gd name="connsiteY97" fmla="*/ 1302558 h 1357700"/>
              <a:gd name="connsiteX98" fmla="*/ 4498919 w 10678681"/>
              <a:gd name="connsiteY98" fmla="*/ 1312115 h 1357700"/>
              <a:gd name="connsiteX99" fmla="*/ 4492075 w 10678681"/>
              <a:gd name="connsiteY99" fmla="*/ 1313357 h 1357700"/>
              <a:gd name="connsiteX100" fmla="*/ 4487466 w 10678681"/>
              <a:gd name="connsiteY100" fmla="*/ 1304102 h 1357700"/>
              <a:gd name="connsiteX101" fmla="*/ 4398292 w 10678681"/>
              <a:gd name="connsiteY101" fmla="*/ 1278410 h 1357700"/>
              <a:gd name="connsiteX102" fmla="*/ 4306088 w 10678681"/>
              <a:gd name="connsiteY102" fmla="*/ 1282512 h 1357700"/>
              <a:gd name="connsiteX103" fmla="*/ 4188995 w 10678681"/>
              <a:gd name="connsiteY103" fmla="*/ 1296718 h 1357700"/>
              <a:gd name="connsiteX104" fmla="*/ 4136582 w 10678681"/>
              <a:gd name="connsiteY104" fmla="*/ 1287687 h 1357700"/>
              <a:gd name="connsiteX105" fmla="*/ 4064614 w 10678681"/>
              <a:gd name="connsiteY105" fmla="*/ 1296118 h 1357700"/>
              <a:gd name="connsiteX106" fmla="*/ 3906561 w 10678681"/>
              <a:gd name="connsiteY106" fmla="*/ 1352435 h 1357700"/>
              <a:gd name="connsiteX107" fmla="*/ 3787890 w 10678681"/>
              <a:gd name="connsiteY107" fmla="*/ 1352442 h 1357700"/>
              <a:gd name="connsiteX108" fmla="*/ 3745993 w 10678681"/>
              <a:gd name="connsiteY108" fmla="*/ 1342630 h 1357700"/>
              <a:gd name="connsiteX109" fmla="*/ 3675785 w 10678681"/>
              <a:gd name="connsiteY109" fmla="*/ 1326802 h 1357700"/>
              <a:gd name="connsiteX110" fmla="*/ 3623856 w 10678681"/>
              <a:gd name="connsiteY110" fmla="*/ 1290804 h 1357700"/>
              <a:gd name="connsiteX111" fmla="*/ 3564933 w 10678681"/>
              <a:gd name="connsiteY111" fmla="*/ 1287147 h 1357700"/>
              <a:gd name="connsiteX112" fmla="*/ 3550537 w 10678681"/>
              <a:gd name="connsiteY112" fmla="*/ 1317552 h 1357700"/>
              <a:gd name="connsiteX113" fmla="*/ 3487736 w 10678681"/>
              <a:gd name="connsiteY113" fmla="*/ 1303493 h 1357700"/>
              <a:gd name="connsiteX114" fmla="*/ 3392548 w 10678681"/>
              <a:gd name="connsiteY114" fmla="*/ 1278741 h 1357700"/>
              <a:gd name="connsiteX115" fmla="*/ 3337466 w 10678681"/>
              <a:gd name="connsiteY115" fmla="*/ 1272537 h 1357700"/>
              <a:gd name="connsiteX116" fmla="*/ 3187206 w 10678681"/>
              <a:gd name="connsiteY116" fmla="*/ 1246821 h 1357700"/>
              <a:gd name="connsiteX117" fmla="*/ 3036856 w 10678681"/>
              <a:gd name="connsiteY117" fmla="*/ 1214383 h 1357700"/>
              <a:gd name="connsiteX118" fmla="*/ 2948654 w 10678681"/>
              <a:gd name="connsiteY118" fmla="*/ 1157455 h 1357700"/>
              <a:gd name="connsiteX119" fmla="*/ 2824973 w 10678681"/>
              <a:gd name="connsiteY119" fmla="*/ 1134864 h 1357700"/>
              <a:gd name="connsiteX120" fmla="*/ 2804398 w 10678681"/>
              <a:gd name="connsiteY120" fmla="*/ 1125556 h 1357700"/>
              <a:gd name="connsiteX121" fmla="*/ 2775396 w 10678681"/>
              <a:gd name="connsiteY121" fmla="*/ 1130148 h 1357700"/>
              <a:gd name="connsiteX122" fmla="*/ 2659096 w 10678681"/>
              <a:gd name="connsiteY122" fmla="*/ 1150294 h 1357700"/>
              <a:gd name="connsiteX123" fmla="*/ 2567088 w 10678681"/>
              <a:gd name="connsiteY123" fmla="*/ 1181781 h 1357700"/>
              <a:gd name="connsiteX124" fmla="*/ 2454501 w 10678681"/>
              <a:gd name="connsiteY124" fmla="*/ 1155455 h 1357700"/>
              <a:gd name="connsiteX125" fmla="*/ 2385161 w 10678681"/>
              <a:gd name="connsiteY125" fmla="*/ 1161312 h 1357700"/>
              <a:gd name="connsiteX126" fmla="*/ 2270528 w 10678681"/>
              <a:gd name="connsiteY126" fmla="*/ 1204338 h 1357700"/>
              <a:gd name="connsiteX127" fmla="*/ 2121820 w 10678681"/>
              <a:gd name="connsiteY127" fmla="*/ 1187078 h 1357700"/>
              <a:gd name="connsiteX128" fmla="*/ 2092716 w 10678681"/>
              <a:gd name="connsiteY128" fmla="*/ 1139224 h 1357700"/>
              <a:gd name="connsiteX129" fmla="*/ 2052449 w 10678681"/>
              <a:gd name="connsiteY129" fmla="*/ 1109687 h 1357700"/>
              <a:gd name="connsiteX130" fmla="*/ 2032607 w 10678681"/>
              <a:gd name="connsiteY130" fmla="*/ 1175477 h 1357700"/>
              <a:gd name="connsiteX131" fmla="*/ 1901837 w 10678681"/>
              <a:gd name="connsiteY131" fmla="*/ 1221762 h 1357700"/>
              <a:gd name="connsiteX132" fmla="*/ 1836762 w 10678681"/>
              <a:gd name="connsiteY132" fmla="*/ 1237387 h 1357700"/>
              <a:gd name="connsiteX133" fmla="*/ 1735877 w 10678681"/>
              <a:gd name="connsiteY133" fmla="*/ 1246527 h 1357700"/>
              <a:gd name="connsiteX134" fmla="*/ 1705069 w 10678681"/>
              <a:gd name="connsiteY134" fmla="*/ 1251989 h 1357700"/>
              <a:gd name="connsiteX135" fmla="*/ 1397689 w 10678681"/>
              <a:gd name="connsiteY135" fmla="*/ 1336144 h 1357700"/>
              <a:gd name="connsiteX136" fmla="*/ 1220734 w 10678681"/>
              <a:gd name="connsiteY136" fmla="*/ 1257811 h 1357700"/>
              <a:gd name="connsiteX137" fmla="*/ 1021737 w 10678681"/>
              <a:gd name="connsiteY137" fmla="*/ 1238739 h 1357700"/>
              <a:gd name="connsiteX138" fmla="*/ 959820 w 10678681"/>
              <a:gd name="connsiteY138" fmla="*/ 1275863 h 1357700"/>
              <a:gd name="connsiteX139" fmla="*/ 929137 w 10678681"/>
              <a:gd name="connsiteY139" fmla="*/ 1273957 h 1357700"/>
              <a:gd name="connsiteX140" fmla="*/ 878849 w 10678681"/>
              <a:gd name="connsiteY140" fmla="*/ 1266740 h 1357700"/>
              <a:gd name="connsiteX141" fmla="*/ 800667 w 10678681"/>
              <a:gd name="connsiteY141" fmla="*/ 1282041 h 1357700"/>
              <a:gd name="connsiteX142" fmla="*/ 644906 w 10678681"/>
              <a:gd name="connsiteY142" fmla="*/ 1273685 h 1357700"/>
              <a:gd name="connsiteX143" fmla="*/ 379869 w 10678681"/>
              <a:gd name="connsiteY143" fmla="*/ 1339165 h 1357700"/>
              <a:gd name="connsiteX144" fmla="*/ 137696 w 10678681"/>
              <a:gd name="connsiteY144" fmla="*/ 1319217 h 1357700"/>
              <a:gd name="connsiteX145" fmla="*/ 54250 w 10678681"/>
              <a:gd name="connsiteY145" fmla="*/ 1315838 h 1357700"/>
              <a:gd name="connsiteX146" fmla="*/ 28042 w 10678681"/>
              <a:gd name="connsiteY146" fmla="*/ 1297822 h 1357700"/>
              <a:gd name="connsiteX147" fmla="*/ 0 w 10678681"/>
              <a:gd name="connsiteY147" fmla="*/ 1294612 h 1357700"/>
              <a:gd name="connsiteX148" fmla="*/ 0 w 10678681"/>
              <a:gd name="connsiteY148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98314 w 10678681"/>
              <a:gd name="connsiteY44" fmla="*/ 989899 h 1357700"/>
              <a:gd name="connsiteX45" fmla="*/ 7277477 w 10678681"/>
              <a:gd name="connsiteY45" fmla="*/ 990571 h 1357700"/>
              <a:gd name="connsiteX46" fmla="*/ 7269396 w 10678681"/>
              <a:gd name="connsiteY46" fmla="*/ 989282 h 1357700"/>
              <a:gd name="connsiteX47" fmla="*/ 7258094 w 10678681"/>
              <a:gd name="connsiteY47" fmla="*/ 990679 h 1357700"/>
              <a:gd name="connsiteX48" fmla="*/ 7257893 w 10678681"/>
              <a:gd name="connsiteY48" fmla="*/ 991204 h 1357700"/>
              <a:gd name="connsiteX49" fmla="*/ 7247153 w 10678681"/>
              <a:gd name="connsiteY49" fmla="*/ 991550 h 1357700"/>
              <a:gd name="connsiteX50" fmla="*/ 7193612 w 10678681"/>
              <a:gd name="connsiteY50" fmla="*/ 987042 h 1357700"/>
              <a:gd name="connsiteX51" fmla="*/ 7132632 w 10678681"/>
              <a:gd name="connsiteY51" fmla="*/ 1042036 h 1357700"/>
              <a:gd name="connsiteX52" fmla="*/ 7105610 w 10678681"/>
              <a:gd name="connsiteY52" fmla="*/ 1053537 h 1357700"/>
              <a:gd name="connsiteX53" fmla="*/ 7091599 w 10678681"/>
              <a:gd name="connsiteY53" fmla="*/ 1062302 h 1357700"/>
              <a:gd name="connsiteX54" fmla="*/ 7090998 w 10678681"/>
              <a:gd name="connsiteY54" fmla="*/ 1064540 h 1357700"/>
              <a:gd name="connsiteX55" fmla="*/ 7039634 w 10678681"/>
              <a:gd name="connsiteY55" fmla="*/ 1059971 h 1357700"/>
              <a:gd name="connsiteX56" fmla="*/ 7033445 w 10678681"/>
              <a:gd name="connsiteY56" fmla="*/ 1063314 h 1357700"/>
              <a:gd name="connsiteX57" fmla="*/ 6999157 w 10678681"/>
              <a:gd name="connsiteY57" fmla="*/ 1055282 h 1357700"/>
              <a:gd name="connsiteX58" fmla="*/ 6981874 w 10678681"/>
              <a:gd name="connsiteY58" fmla="*/ 1053827 h 1357700"/>
              <a:gd name="connsiteX59" fmla="*/ 6976102 w 10678681"/>
              <a:gd name="connsiteY59" fmla="*/ 1047854 h 1357700"/>
              <a:gd name="connsiteX60" fmla="*/ 6951040 w 10678681"/>
              <a:gd name="connsiteY60" fmla="*/ 1048531 h 1357700"/>
              <a:gd name="connsiteX61" fmla="*/ 6948497 w 10678681"/>
              <a:gd name="connsiteY61" fmla="*/ 1050706 h 1357700"/>
              <a:gd name="connsiteX62" fmla="*/ 6926582 w 10678681"/>
              <a:gd name="connsiteY62" fmla="*/ 1043462 h 1357700"/>
              <a:gd name="connsiteX63" fmla="*/ 6833743 w 10678681"/>
              <a:gd name="connsiteY63" fmla="*/ 1027960 h 1357700"/>
              <a:gd name="connsiteX64" fmla="*/ 6687090 w 10678681"/>
              <a:gd name="connsiteY64" fmla="*/ 1063250 h 1357700"/>
              <a:gd name="connsiteX65" fmla="*/ 6437450 w 10678681"/>
              <a:gd name="connsiteY65" fmla="*/ 1101075 h 1357700"/>
              <a:gd name="connsiteX66" fmla="*/ 6327795 w 10678681"/>
              <a:gd name="connsiteY66" fmla="*/ 1088142 h 1357700"/>
              <a:gd name="connsiteX67" fmla="*/ 6136549 w 10678681"/>
              <a:gd name="connsiteY67" fmla="*/ 1100268 h 1357700"/>
              <a:gd name="connsiteX68" fmla="*/ 6004655 w 10678681"/>
              <a:gd name="connsiteY68" fmla="*/ 1114946 h 1357700"/>
              <a:gd name="connsiteX69" fmla="*/ 5936643 w 10678681"/>
              <a:gd name="connsiteY69" fmla="*/ 1095428 h 1357700"/>
              <a:gd name="connsiteX70" fmla="*/ 5912484 w 10678681"/>
              <a:gd name="connsiteY70" fmla="*/ 1112624 h 1357700"/>
              <a:gd name="connsiteX71" fmla="*/ 5908387 w 10678681"/>
              <a:gd name="connsiteY71" fmla="*/ 1116018 h 1357700"/>
              <a:gd name="connsiteX72" fmla="*/ 5890495 w 10678681"/>
              <a:gd name="connsiteY72" fmla="*/ 1120268 h 1357700"/>
              <a:gd name="connsiteX73" fmla="*/ 5887318 w 10678681"/>
              <a:gd name="connsiteY73" fmla="*/ 1133134 h 1357700"/>
              <a:gd name="connsiteX74" fmla="*/ 5861726 w 10678681"/>
              <a:gd name="connsiteY74" fmla="*/ 1147891 h 1357700"/>
              <a:gd name="connsiteX75" fmla="*/ 5805823 w 10678681"/>
              <a:gd name="connsiteY75" fmla="*/ 1152457 h 1357700"/>
              <a:gd name="connsiteX76" fmla="*/ 5689841 w 10678681"/>
              <a:gd name="connsiteY76" fmla="*/ 1176232 h 1357700"/>
              <a:gd name="connsiteX77" fmla="*/ 5605119 w 10678681"/>
              <a:gd name="connsiteY77" fmla="*/ 1190202 h 1357700"/>
              <a:gd name="connsiteX78" fmla="*/ 5488513 w 10678681"/>
              <a:gd name="connsiteY78" fmla="*/ 1205367 h 1357700"/>
              <a:gd name="connsiteX79" fmla="*/ 5402905 w 10678681"/>
              <a:gd name="connsiteY79" fmla="*/ 1241191 h 1357700"/>
              <a:gd name="connsiteX80" fmla="*/ 5285593 w 10678681"/>
              <a:gd name="connsiteY80" fmla="*/ 1273569 h 1357700"/>
              <a:gd name="connsiteX81" fmla="*/ 5192893 w 10678681"/>
              <a:gd name="connsiteY81" fmla="*/ 1247188 h 1357700"/>
              <a:gd name="connsiteX82" fmla="*/ 5186475 w 10678681"/>
              <a:gd name="connsiteY82" fmla="*/ 1257028 h 1357700"/>
              <a:gd name="connsiteX83" fmla="*/ 5126038 w 10678681"/>
              <a:gd name="connsiteY83" fmla="*/ 1263189 h 1357700"/>
              <a:gd name="connsiteX84" fmla="*/ 4894688 w 10678681"/>
              <a:gd name="connsiteY84" fmla="*/ 1247184 h 1357700"/>
              <a:gd name="connsiteX85" fmla="*/ 4788036 w 10678681"/>
              <a:gd name="connsiteY85" fmla="*/ 1238182 h 1357700"/>
              <a:gd name="connsiteX86" fmla="*/ 4747555 w 10678681"/>
              <a:gd name="connsiteY86" fmla="*/ 1252768 h 1357700"/>
              <a:gd name="connsiteX87" fmla="*/ 4679644 w 10678681"/>
              <a:gd name="connsiteY87" fmla="*/ 1276603 h 1357700"/>
              <a:gd name="connsiteX88" fmla="*/ 4632222 w 10678681"/>
              <a:gd name="connsiteY88" fmla="*/ 1318360 h 1357700"/>
              <a:gd name="connsiteX89" fmla="*/ 4617358 w 10678681"/>
              <a:gd name="connsiteY89" fmla="*/ 1327690 h 1357700"/>
              <a:gd name="connsiteX90" fmla="*/ 4589102 w 10678681"/>
              <a:gd name="connsiteY90" fmla="*/ 1321223 h 1357700"/>
              <a:gd name="connsiteX91" fmla="*/ 4578184 w 10678681"/>
              <a:gd name="connsiteY91" fmla="*/ 1326745 h 1357700"/>
              <a:gd name="connsiteX92" fmla="*/ 4574270 w 10678681"/>
              <a:gd name="connsiteY92" fmla="*/ 1325878 h 1357700"/>
              <a:gd name="connsiteX93" fmla="*/ 4564919 w 10678681"/>
              <a:gd name="connsiteY93" fmla="*/ 1325507 h 1357700"/>
              <a:gd name="connsiteX94" fmla="*/ 4566586 w 10678681"/>
              <a:gd name="connsiteY94" fmla="*/ 1316963 h 1357700"/>
              <a:gd name="connsiteX95" fmla="*/ 4556303 w 10678681"/>
              <a:gd name="connsiteY95" fmla="*/ 1300262 h 1357700"/>
              <a:gd name="connsiteX96" fmla="*/ 4502358 w 10678681"/>
              <a:gd name="connsiteY96" fmla="*/ 1302558 h 1357700"/>
              <a:gd name="connsiteX97" fmla="*/ 4498919 w 10678681"/>
              <a:gd name="connsiteY97" fmla="*/ 1312115 h 1357700"/>
              <a:gd name="connsiteX98" fmla="*/ 4492075 w 10678681"/>
              <a:gd name="connsiteY98" fmla="*/ 1313357 h 1357700"/>
              <a:gd name="connsiteX99" fmla="*/ 4487466 w 10678681"/>
              <a:gd name="connsiteY99" fmla="*/ 1304102 h 1357700"/>
              <a:gd name="connsiteX100" fmla="*/ 4398292 w 10678681"/>
              <a:gd name="connsiteY100" fmla="*/ 1278410 h 1357700"/>
              <a:gd name="connsiteX101" fmla="*/ 4306088 w 10678681"/>
              <a:gd name="connsiteY101" fmla="*/ 1282512 h 1357700"/>
              <a:gd name="connsiteX102" fmla="*/ 4188995 w 10678681"/>
              <a:gd name="connsiteY102" fmla="*/ 1296718 h 1357700"/>
              <a:gd name="connsiteX103" fmla="*/ 4136582 w 10678681"/>
              <a:gd name="connsiteY103" fmla="*/ 1287687 h 1357700"/>
              <a:gd name="connsiteX104" fmla="*/ 4064614 w 10678681"/>
              <a:gd name="connsiteY104" fmla="*/ 1296118 h 1357700"/>
              <a:gd name="connsiteX105" fmla="*/ 3906561 w 10678681"/>
              <a:gd name="connsiteY105" fmla="*/ 1352435 h 1357700"/>
              <a:gd name="connsiteX106" fmla="*/ 3787890 w 10678681"/>
              <a:gd name="connsiteY106" fmla="*/ 1352442 h 1357700"/>
              <a:gd name="connsiteX107" fmla="*/ 3745993 w 10678681"/>
              <a:gd name="connsiteY107" fmla="*/ 1342630 h 1357700"/>
              <a:gd name="connsiteX108" fmla="*/ 3675785 w 10678681"/>
              <a:gd name="connsiteY108" fmla="*/ 1326802 h 1357700"/>
              <a:gd name="connsiteX109" fmla="*/ 3623856 w 10678681"/>
              <a:gd name="connsiteY109" fmla="*/ 1290804 h 1357700"/>
              <a:gd name="connsiteX110" fmla="*/ 3564933 w 10678681"/>
              <a:gd name="connsiteY110" fmla="*/ 1287147 h 1357700"/>
              <a:gd name="connsiteX111" fmla="*/ 3550537 w 10678681"/>
              <a:gd name="connsiteY111" fmla="*/ 1317552 h 1357700"/>
              <a:gd name="connsiteX112" fmla="*/ 3487736 w 10678681"/>
              <a:gd name="connsiteY112" fmla="*/ 1303493 h 1357700"/>
              <a:gd name="connsiteX113" fmla="*/ 3392548 w 10678681"/>
              <a:gd name="connsiteY113" fmla="*/ 1278741 h 1357700"/>
              <a:gd name="connsiteX114" fmla="*/ 3337466 w 10678681"/>
              <a:gd name="connsiteY114" fmla="*/ 1272537 h 1357700"/>
              <a:gd name="connsiteX115" fmla="*/ 3187206 w 10678681"/>
              <a:gd name="connsiteY115" fmla="*/ 1246821 h 1357700"/>
              <a:gd name="connsiteX116" fmla="*/ 3036856 w 10678681"/>
              <a:gd name="connsiteY116" fmla="*/ 1214383 h 1357700"/>
              <a:gd name="connsiteX117" fmla="*/ 2948654 w 10678681"/>
              <a:gd name="connsiteY117" fmla="*/ 1157455 h 1357700"/>
              <a:gd name="connsiteX118" fmla="*/ 2824973 w 10678681"/>
              <a:gd name="connsiteY118" fmla="*/ 1134864 h 1357700"/>
              <a:gd name="connsiteX119" fmla="*/ 2804398 w 10678681"/>
              <a:gd name="connsiteY119" fmla="*/ 1125556 h 1357700"/>
              <a:gd name="connsiteX120" fmla="*/ 2775396 w 10678681"/>
              <a:gd name="connsiteY120" fmla="*/ 1130148 h 1357700"/>
              <a:gd name="connsiteX121" fmla="*/ 2659096 w 10678681"/>
              <a:gd name="connsiteY121" fmla="*/ 1150294 h 1357700"/>
              <a:gd name="connsiteX122" fmla="*/ 2567088 w 10678681"/>
              <a:gd name="connsiteY122" fmla="*/ 1181781 h 1357700"/>
              <a:gd name="connsiteX123" fmla="*/ 2454501 w 10678681"/>
              <a:gd name="connsiteY123" fmla="*/ 1155455 h 1357700"/>
              <a:gd name="connsiteX124" fmla="*/ 2385161 w 10678681"/>
              <a:gd name="connsiteY124" fmla="*/ 1161312 h 1357700"/>
              <a:gd name="connsiteX125" fmla="*/ 2270528 w 10678681"/>
              <a:gd name="connsiteY125" fmla="*/ 1204338 h 1357700"/>
              <a:gd name="connsiteX126" fmla="*/ 2121820 w 10678681"/>
              <a:gd name="connsiteY126" fmla="*/ 1187078 h 1357700"/>
              <a:gd name="connsiteX127" fmla="*/ 2092716 w 10678681"/>
              <a:gd name="connsiteY127" fmla="*/ 1139224 h 1357700"/>
              <a:gd name="connsiteX128" fmla="*/ 2052449 w 10678681"/>
              <a:gd name="connsiteY128" fmla="*/ 1109687 h 1357700"/>
              <a:gd name="connsiteX129" fmla="*/ 2032607 w 10678681"/>
              <a:gd name="connsiteY129" fmla="*/ 1175477 h 1357700"/>
              <a:gd name="connsiteX130" fmla="*/ 1901837 w 10678681"/>
              <a:gd name="connsiteY130" fmla="*/ 1221762 h 1357700"/>
              <a:gd name="connsiteX131" fmla="*/ 1836762 w 10678681"/>
              <a:gd name="connsiteY131" fmla="*/ 1237387 h 1357700"/>
              <a:gd name="connsiteX132" fmla="*/ 1735877 w 10678681"/>
              <a:gd name="connsiteY132" fmla="*/ 1246527 h 1357700"/>
              <a:gd name="connsiteX133" fmla="*/ 1705069 w 10678681"/>
              <a:gd name="connsiteY133" fmla="*/ 1251989 h 1357700"/>
              <a:gd name="connsiteX134" fmla="*/ 1397689 w 10678681"/>
              <a:gd name="connsiteY134" fmla="*/ 1336144 h 1357700"/>
              <a:gd name="connsiteX135" fmla="*/ 1220734 w 10678681"/>
              <a:gd name="connsiteY135" fmla="*/ 1257811 h 1357700"/>
              <a:gd name="connsiteX136" fmla="*/ 1021737 w 10678681"/>
              <a:gd name="connsiteY136" fmla="*/ 1238739 h 1357700"/>
              <a:gd name="connsiteX137" fmla="*/ 959820 w 10678681"/>
              <a:gd name="connsiteY137" fmla="*/ 1275863 h 1357700"/>
              <a:gd name="connsiteX138" fmla="*/ 929137 w 10678681"/>
              <a:gd name="connsiteY138" fmla="*/ 1273957 h 1357700"/>
              <a:gd name="connsiteX139" fmla="*/ 878849 w 10678681"/>
              <a:gd name="connsiteY139" fmla="*/ 1266740 h 1357700"/>
              <a:gd name="connsiteX140" fmla="*/ 800667 w 10678681"/>
              <a:gd name="connsiteY140" fmla="*/ 1282041 h 1357700"/>
              <a:gd name="connsiteX141" fmla="*/ 644906 w 10678681"/>
              <a:gd name="connsiteY141" fmla="*/ 1273685 h 1357700"/>
              <a:gd name="connsiteX142" fmla="*/ 379869 w 10678681"/>
              <a:gd name="connsiteY142" fmla="*/ 1339165 h 1357700"/>
              <a:gd name="connsiteX143" fmla="*/ 137696 w 10678681"/>
              <a:gd name="connsiteY143" fmla="*/ 1319217 h 1357700"/>
              <a:gd name="connsiteX144" fmla="*/ 54250 w 10678681"/>
              <a:gd name="connsiteY144" fmla="*/ 1315838 h 1357700"/>
              <a:gd name="connsiteX145" fmla="*/ 28042 w 10678681"/>
              <a:gd name="connsiteY145" fmla="*/ 1297822 h 1357700"/>
              <a:gd name="connsiteX146" fmla="*/ 0 w 10678681"/>
              <a:gd name="connsiteY146" fmla="*/ 1294612 h 1357700"/>
              <a:gd name="connsiteX147" fmla="*/ 0 w 10678681"/>
              <a:gd name="connsiteY147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90998 w 10678681"/>
              <a:gd name="connsiteY53" fmla="*/ 1064540 h 1357700"/>
              <a:gd name="connsiteX54" fmla="*/ 7039634 w 10678681"/>
              <a:gd name="connsiteY54" fmla="*/ 1059971 h 1357700"/>
              <a:gd name="connsiteX55" fmla="*/ 7033445 w 10678681"/>
              <a:gd name="connsiteY55" fmla="*/ 1063314 h 1357700"/>
              <a:gd name="connsiteX56" fmla="*/ 6999157 w 10678681"/>
              <a:gd name="connsiteY56" fmla="*/ 1055282 h 1357700"/>
              <a:gd name="connsiteX57" fmla="*/ 6981874 w 10678681"/>
              <a:gd name="connsiteY57" fmla="*/ 1053827 h 1357700"/>
              <a:gd name="connsiteX58" fmla="*/ 6976102 w 10678681"/>
              <a:gd name="connsiteY58" fmla="*/ 1047854 h 1357700"/>
              <a:gd name="connsiteX59" fmla="*/ 6951040 w 10678681"/>
              <a:gd name="connsiteY59" fmla="*/ 1048531 h 1357700"/>
              <a:gd name="connsiteX60" fmla="*/ 6948497 w 10678681"/>
              <a:gd name="connsiteY60" fmla="*/ 1050706 h 1357700"/>
              <a:gd name="connsiteX61" fmla="*/ 6926582 w 10678681"/>
              <a:gd name="connsiteY61" fmla="*/ 1043462 h 1357700"/>
              <a:gd name="connsiteX62" fmla="*/ 6833743 w 10678681"/>
              <a:gd name="connsiteY62" fmla="*/ 1027960 h 1357700"/>
              <a:gd name="connsiteX63" fmla="*/ 6687090 w 10678681"/>
              <a:gd name="connsiteY63" fmla="*/ 1063250 h 1357700"/>
              <a:gd name="connsiteX64" fmla="*/ 6437450 w 10678681"/>
              <a:gd name="connsiteY64" fmla="*/ 1101075 h 1357700"/>
              <a:gd name="connsiteX65" fmla="*/ 6327795 w 10678681"/>
              <a:gd name="connsiteY65" fmla="*/ 1088142 h 1357700"/>
              <a:gd name="connsiteX66" fmla="*/ 6136549 w 10678681"/>
              <a:gd name="connsiteY66" fmla="*/ 1100268 h 1357700"/>
              <a:gd name="connsiteX67" fmla="*/ 6004655 w 10678681"/>
              <a:gd name="connsiteY67" fmla="*/ 1114946 h 1357700"/>
              <a:gd name="connsiteX68" fmla="*/ 5936643 w 10678681"/>
              <a:gd name="connsiteY68" fmla="*/ 1095428 h 1357700"/>
              <a:gd name="connsiteX69" fmla="*/ 5912484 w 10678681"/>
              <a:gd name="connsiteY69" fmla="*/ 1112624 h 1357700"/>
              <a:gd name="connsiteX70" fmla="*/ 5908387 w 10678681"/>
              <a:gd name="connsiteY70" fmla="*/ 1116018 h 1357700"/>
              <a:gd name="connsiteX71" fmla="*/ 5890495 w 10678681"/>
              <a:gd name="connsiteY71" fmla="*/ 1120268 h 1357700"/>
              <a:gd name="connsiteX72" fmla="*/ 5887318 w 10678681"/>
              <a:gd name="connsiteY72" fmla="*/ 1133134 h 1357700"/>
              <a:gd name="connsiteX73" fmla="*/ 5861726 w 10678681"/>
              <a:gd name="connsiteY73" fmla="*/ 1147891 h 1357700"/>
              <a:gd name="connsiteX74" fmla="*/ 5805823 w 10678681"/>
              <a:gd name="connsiteY74" fmla="*/ 1152457 h 1357700"/>
              <a:gd name="connsiteX75" fmla="*/ 5689841 w 10678681"/>
              <a:gd name="connsiteY75" fmla="*/ 1176232 h 1357700"/>
              <a:gd name="connsiteX76" fmla="*/ 5605119 w 10678681"/>
              <a:gd name="connsiteY76" fmla="*/ 1190202 h 1357700"/>
              <a:gd name="connsiteX77" fmla="*/ 5488513 w 10678681"/>
              <a:gd name="connsiteY77" fmla="*/ 1205367 h 1357700"/>
              <a:gd name="connsiteX78" fmla="*/ 5402905 w 10678681"/>
              <a:gd name="connsiteY78" fmla="*/ 1241191 h 1357700"/>
              <a:gd name="connsiteX79" fmla="*/ 5285593 w 10678681"/>
              <a:gd name="connsiteY79" fmla="*/ 1273569 h 1357700"/>
              <a:gd name="connsiteX80" fmla="*/ 5192893 w 10678681"/>
              <a:gd name="connsiteY80" fmla="*/ 1247188 h 1357700"/>
              <a:gd name="connsiteX81" fmla="*/ 5186475 w 10678681"/>
              <a:gd name="connsiteY81" fmla="*/ 1257028 h 1357700"/>
              <a:gd name="connsiteX82" fmla="*/ 5126038 w 10678681"/>
              <a:gd name="connsiteY82" fmla="*/ 1263189 h 1357700"/>
              <a:gd name="connsiteX83" fmla="*/ 4894688 w 10678681"/>
              <a:gd name="connsiteY83" fmla="*/ 1247184 h 1357700"/>
              <a:gd name="connsiteX84" fmla="*/ 4788036 w 10678681"/>
              <a:gd name="connsiteY84" fmla="*/ 1238182 h 1357700"/>
              <a:gd name="connsiteX85" fmla="*/ 4747555 w 10678681"/>
              <a:gd name="connsiteY85" fmla="*/ 1252768 h 1357700"/>
              <a:gd name="connsiteX86" fmla="*/ 4679644 w 10678681"/>
              <a:gd name="connsiteY86" fmla="*/ 1276603 h 1357700"/>
              <a:gd name="connsiteX87" fmla="*/ 4632222 w 10678681"/>
              <a:gd name="connsiteY87" fmla="*/ 1318360 h 1357700"/>
              <a:gd name="connsiteX88" fmla="*/ 4617358 w 10678681"/>
              <a:gd name="connsiteY88" fmla="*/ 1327690 h 1357700"/>
              <a:gd name="connsiteX89" fmla="*/ 4589102 w 10678681"/>
              <a:gd name="connsiteY89" fmla="*/ 1321223 h 1357700"/>
              <a:gd name="connsiteX90" fmla="*/ 4578184 w 10678681"/>
              <a:gd name="connsiteY90" fmla="*/ 1326745 h 1357700"/>
              <a:gd name="connsiteX91" fmla="*/ 4574270 w 10678681"/>
              <a:gd name="connsiteY91" fmla="*/ 1325878 h 1357700"/>
              <a:gd name="connsiteX92" fmla="*/ 4564919 w 10678681"/>
              <a:gd name="connsiteY92" fmla="*/ 1325507 h 1357700"/>
              <a:gd name="connsiteX93" fmla="*/ 4566586 w 10678681"/>
              <a:gd name="connsiteY93" fmla="*/ 1316963 h 1357700"/>
              <a:gd name="connsiteX94" fmla="*/ 4556303 w 10678681"/>
              <a:gd name="connsiteY94" fmla="*/ 1300262 h 1357700"/>
              <a:gd name="connsiteX95" fmla="*/ 4502358 w 10678681"/>
              <a:gd name="connsiteY95" fmla="*/ 1302558 h 1357700"/>
              <a:gd name="connsiteX96" fmla="*/ 4498919 w 10678681"/>
              <a:gd name="connsiteY96" fmla="*/ 1312115 h 1357700"/>
              <a:gd name="connsiteX97" fmla="*/ 4492075 w 10678681"/>
              <a:gd name="connsiteY97" fmla="*/ 1313357 h 1357700"/>
              <a:gd name="connsiteX98" fmla="*/ 4487466 w 10678681"/>
              <a:gd name="connsiteY98" fmla="*/ 1304102 h 1357700"/>
              <a:gd name="connsiteX99" fmla="*/ 4398292 w 10678681"/>
              <a:gd name="connsiteY99" fmla="*/ 1278410 h 1357700"/>
              <a:gd name="connsiteX100" fmla="*/ 4306088 w 10678681"/>
              <a:gd name="connsiteY100" fmla="*/ 1282512 h 1357700"/>
              <a:gd name="connsiteX101" fmla="*/ 4188995 w 10678681"/>
              <a:gd name="connsiteY101" fmla="*/ 1296718 h 1357700"/>
              <a:gd name="connsiteX102" fmla="*/ 4136582 w 10678681"/>
              <a:gd name="connsiteY102" fmla="*/ 1287687 h 1357700"/>
              <a:gd name="connsiteX103" fmla="*/ 4064614 w 10678681"/>
              <a:gd name="connsiteY103" fmla="*/ 1296118 h 1357700"/>
              <a:gd name="connsiteX104" fmla="*/ 3906561 w 10678681"/>
              <a:gd name="connsiteY104" fmla="*/ 1352435 h 1357700"/>
              <a:gd name="connsiteX105" fmla="*/ 3787890 w 10678681"/>
              <a:gd name="connsiteY105" fmla="*/ 1352442 h 1357700"/>
              <a:gd name="connsiteX106" fmla="*/ 3745993 w 10678681"/>
              <a:gd name="connsiteY106" fmla="*/ 1342630 h 1357700"/>
              <a:gd name="connsiteX107" fmla="*/ 3675785 w 10678681"/>
              <a:gd name="connsiteY107" fmla="*/ 1326802 h 1357700"/>
              <a:gd name="connsiteX108" fmla="*/ 3623856 w 10678681"/>
              <a:gd name="connsiteY108" fmla="*/ 1290804 h 1357700"/>
              <a:gd name="connsiteX109" fmla="*/ 3564933 w 10678681"/>
              <a:gd name="connsiteY109" fmla="*/ 1287147 h 1357700"/>
              <a:gd name="connsiteX110" fmla="*/ 3550537 w 10678681"/>
              <a:gd name="connsiteY110" fmla="*/ 1317552 h 1357700"/>
              <a:gd name="connsiteX111" fmla="*/ 3487736 w 10678681"/>
              <a:gd name="connsiteY111" fmla="*/ 1303493 h 1357700"/>
              <a:gd name="connsiteX112" fmla="*/ 3392548 w 10678681"/>
              <a:gd name="connsiteY112" fmla="*/ 1278741 h 1357700"/>
              <a:gd name="connsiteX113" fmla="*/ 3337466 w 10678681"/>
              <a:gd name="connsiteY113" fmla="*/ 1272537 h 1357700"/>
              <a:gd name="connsiteX114" fmla="*/ 3187206 w 10678681"/>
              <a:gd name="connsiteY114" fmla="*/ 1246821 h 1357700"/>
              <a:gd name="connsiteX115" fmla="*/ 3036856 w 10678681"/>
              <a:gd name="connsiteY115" fmla="*/ 1214383 h 1357700"/>
              <a:gd name="connsiteX116" fmla="*/ 2948654 w 10678681"/>
              <a:gd name="connsiteY116" fmla="*/ 1157455 h 1357700"/>
              <a:gd name="connsiteX117" fmla="*/ 2824973 w 10678681"/>
              <a:gd name="connsiteY117" fmla="*/ 1134864 h 1357700"/>
              <a:gd name="connsiteX118" fmla="*/ 2804398 w 10678681"/>
              <a:gd name="connsiteY118" fmla="*/ 1125556 h 1357700"/>
              <a:gd name="connsiteX119" fmla="*/ 2775396 w 10678681"/>
              <a:gd name="connsiteY119" fmla="*/ 1130148 h 1357700"/>
              <a:gd name="connsiteX120" fmla="*/ 2659096 w 10678681"/>
              <a:gd name="connsiteY120" fmla="*/ 1150294 h 1357700"/>
              <a:gd name="connsiteX121" fmla="*/ 2567088 w 10678681"/>
              <a:gd name="connsiteY121" fmla="*/ 1181781 h 1357700"/>
              <a:gd name="connsiteX122" fmla="*/ 2454501 w 10678681"/>
              <a:gd name="connsiteY122" fmla="*/ 1155455 h 1357700"/>
              <a:gd name="connsiteX123" fmla="*/ 2385161 w 10678681"/>
              <a:gd name="connsiteY123" fmla="*/ 1161312 h 1357700"/>
              <a:gd name="connsiteX124" fmla="*/ 2270528 w 10678681"/>
              <a:gd name="connsiteY124" fmla="*/ 1204338 h 1357700"/>
              <a:gd name="connsiteX125" fmla="*/ 2121820 w 10678681"/>
              <a:gd name="connsiteY125" fmla="*/ 1187078 h 1357700"/>
              <a:gd name="connsiteX126" fmla="*/ 2092716 w 10678681"/>
              <a:gd name="connsiteY126" fmla="*/ 1139224 h 1357700"/>
              <a:gd name="connsiteX127" fmla="*/ 2052449 w 10678681"/>
              <a:gd name="connsiteY127" fmla="*/ 1109687 h 1357700"/>
              <a:gd name="connsiteX128" fmla="*/ 2032607 w 10678681"/>
              <a:gd name="connsiteY128" fmla="*/ 1175477 h 1357700"/>
              <a:gd name="connsiteX129" fmla="*/ 1901837 w 10678681"/>
              <a:gd name="connsiteY129" fmla="*/ 1221762 h 1357700"/>
              <a:gd name="connsiteX130" fmla="*/ 1836762 w 10678681"/>
              <a:gd name="connsiteY130" fmla="*/ 1237387 h 1357700"/>
              <a:gd name="connsiteX131" fmla="*/ 1735877 w 10678681"/>
              <a:gd name="connsiteY131" fmla="*/ 1246527 h 1357700"/>
              <a:gd name="connsiteX132" fmla="*/ 1705069 w 10678681"/>
              <a:gd name="connsiteY132" fmla="*/ 1251989 h 1357700"/>
              <a:gd name="connsiteX133" fmla="*/ 1397689 w 10678681"/>
              <a:gd name="connsiteY133" fmla="*/ 1336144 h 1357700"/>
              <a:gd name="connsiteX134" fmla="*/ 1220734 w 10678681"/>
              <a:gd name="connsiteY134" fmla="*/ 1257811 h 1357700"/>
              <a:gd name="connsiteX135" fmla="*/ 1021737 w 10678681"/>
              <a:gd name="connsiteY135" fmla="*/ 1238739 h 1357700"/>
              <a:gd name="connsiteX136" fmla="*/ 959820 w 10678681"/>
              <a:gd name="connsiteY136" fmla="*/ 1275863 h 1357700"/>
              <a:gd name="connsiteX137" fmla="*/ 929137 w 10678681"/>
              <a:gd name="connsiteY137" fmla="*/ 1273957 h 1357700"/>
              <a:gd name="connsiteX138" fmla="*/ 878849 w 10678681"/>
              <a:gd name="connsiteY138" fmla="*/ 1266740 h 1357700"/>
              <a:gd name="connsiteX139" fmla="*/ 800667 w 10678681"/>
              <a:gd name="connsiteY139" fmla="*/ 1282041 h 1357700"/>
              <a:gd name="connsiteX140" fmla="*/ 644906 w 10678681"/>
              <a:gd name="connsiteY140" fmla="*/ 1273685 h 1357700"/>
              <a:gd name="connsiteX141" fmla="*/ 379869 w 10678681"/>
              <a:gd name="connsiteY141" fmla="*/ 1339165 h 1357700"/>
              <a:gd name="connsiteX142" fmla="*/ 137696 w 10678681"/>
              <a:gd name="connsiteY142" fmla="*/ 1319217 h 1357700"/>
              <a:gd name="connsiteX143" fmla="*/ 54250 w 10678681"/>
              <a:gd name="connsiteY143" fmla="*/ 1315838 h 1357700"/>
              <a:gd name="connsiteX144" fmla="*/ 28042 w 10678681"/>
              <a:gd name="connsiteY144" fmla="*/ 1297822 h 1357700"/>
              <a:gd name="connsiteX145" fmla="*/ 0 w 10678681"/>
              <a:gd name="connsiteY145" fmla="*/ 1294612 h 1357700"/>
              <a:gd name="connsiteX146" fmla="*/ 0 w 10678681"/>
              <a:gd name="connsiteY146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91599 w 10678681"/>
              <a:gd name="connsiteY52" fmla="*/ 1062302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77477 w 10678681"/>
              <a:gd name="connsiteY44" fmla="*/ 990571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948654 w 10678681"/>
              <a:gd name="connsiteY115" fmla="*/ 1157455 h 1357700"/>
              <a:gd name="connsiteX116" fmla="*/ 2824973 w 10678681"/>
              <a:gd name="connsiteY116" fmla="*/ 1134864 h 1357700"/>
              <a:gd name="connsiteX117" fmla="*/ 2804398 w 10678681"/>
              <a:gd name="connsiteY117" fmla="*/ 1125556 h 1357700"/>
              <a:gd name="connsiteX118" fmla="*/ 2775396 w 10678681"/>
              <a:gd name="connsiteY118" fmla="*/ 1130148 h 1357700"/>
              <a:gd name="connsiteX119" fmla="*/ 2659096 w 10678681"/>
              <a:gd name="connsiteY119" fmla="*/ 1150294 h 1357700"/>
              <a:gd name="connsiteX120" fmla="*/ 2567088 w 10678681"/>
              <a:gd name="connsiteY120" fmla="*/ 1181781 h 1357700"/>
              <a:gd name="connsiteX121" fmla="*/ 2454501 w 10678681"/>
              <a:gd name="connsiteY121" fmla="*/ 1155455 h 1357700"/>
              <a:gd name="connsiteX122" fmla="*/ 2385161 w 10678681"/>
              <a:gd name="connsiteY122" fmla="*/ 1161312 h 1357700"/>
              <a:gd name="connsiteX123" fmla="*/ 2270528 w 10678681"/>
              <a:gd name="connsiteY123" fmla="*/ 1204338 h 1357700"/>
              <a:gd name="connsiteX124" fmla="*/ 2121820 w 10678681"/>
              <a:gd name="connsiteY124" fmla="*/ 1187078 h 1357700"/>
              <a:gd name="connsiteX125" fmla="*/ 2092716 w 10678681"/>
              <a:gd name="connsiteY125" fmla="*/ 1139224 h 1357700"/>
              <a:gd name="connsiteX126" fmla="*/ 2052449 w 10678681"/>
              <a:gd name="connsiteY126" fmla="*/ 1109687 h 1357700"/>
              <a:gd name="connsiteX127" fmla="*/ 2032607 w 10678681"/>
              <a:gd name="connsiteY127" fmla="*/ 1175477 h 1357700"/>
              <a:gd name="connsiteX128" fmla="*/ 1901837 w 10678681"/>
              <a:gd name="connsiteY128" fmla="*/ 1221762 h 1357700"/>
              <a:gd name="connsiteX129" fmla="*/ 1836762 w 10678681"/>
              <a:gd name="connsiteY129" fmla="*/ 1237387 h 1357700"/>
              <a:gd name="connsiteX130" fmla="*/ 1735877 w 10678681"/>
              <a:gd name="connsiteY130" fmla="*/ 1246527 h 1357700"/>
              <a:gd name="connsiteX131" fmla="*/ 1705069 w 10678681"/>
              <a:gd name="connsiteY131" fmla="*/ 1251989 h 1357700"/>
              <a:gd name="connsiteX132" fmla="*/ 1397689 w 10678681"/>
              <a:gd name="connsiteY132" fmla="*/ 1336144 h 1357700"/>
              <a:gd name="connsiteX133" fmla="*/ 1220734 w 10678681"/>
              <a:gd name="connsiteY133" fmla="*/ 1257811 h 1357700"/>
              <a:gd name="connsiteX134" fmla="*/ 1021737 w 10678681"/>
              <a:gd name="connsiteY134" fmla="*/ 1238739 h 1357700"/>
              <a:gd name="connsiteX135" fmla="*/ 959820 w 10678681"/>
              <a:gd name="connsiteY135" fmla="*/ 1275863 h 1357700"/>
              <a:gd name="connsiteX136" fmla="*/ 929137 w 10678681"/>
              <a:gd name="connsiteY136" fmla="*/ 1273957 h 1357700"/>
              <a:gd name="connsiteX137" fmla="*/ 878849 w 10678681"/>
              <a:gd name="connsiteY137" fmla="*/ 1266740 h 1357700"/>
              <a:gd name="connsiteX138" fmla="*/ 800667 w 10678681"/>
              <a:gd name="connsiteY138" fmla="*/ 1282041 h 1357700"/>
              <a:gd name="connsiteX139" fmla="*/ 644906 w 10678681"/>
              <a:gd name="connsiteY139" fmla="*/ 1273685 h 1357700"/>
              <a:gd name="connsiteX140" fmla="*/ 379869 w 10678681"/>
              <a:gd name="connsiteY140" fmla="*/ 1339165 h 1357700"/>
              <a:gd name="connsiteX141" fmla="*/ 137696 w 10678681"/>
              <a:gd name="connsiteY141" fmla="*/ 1319217 h 1357700"/>
              <a:gd name="connsiteX142" fmla="*/ 54250 w 10678681"/>
              <a:gd name="connsiteY142" fmla="*/ 1315838 h 1357700"/>
              <a:gd name="connsiteX143" fmla="*/ 28042 w 10678681"/>
              <a:gd name="connsiteY143" fmla="*/ 1297822 h 1357700"/>
              <a:gd name="connsiteX144" fmla="*/ 0 w 10678681"/>
              <a:gd name="connsiteY144" fmla="*/ 1294612 h 1357700"/>
              <a:gd name="connsiteX145" fmla="*/ 0 w 10678681"/>
              <a:gd name="connsiteY145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0528 w 10678681"/>
              <a:gd name="connsiteY122" fmla="*/ 1204338 h 1357700"/>
              <a:gd name="connsiteX123" fmla="*/ 2121820 w 10678681"/>
              <a:gd name="connsiteY123" fmla="*/ 1187078 h 1357700"/>
              <a:gd name="connsiteX124" fmla="*/ 2092716 w 10678681"/>
              <a:gd name="connsiteY124" fmla="*/ 1139224 h 1357700"/>
              <a:gd name="connsiteX125" fmla="*/ 2052449 w 10678681"/>
              <a:gd name="connsiteY125" fmla="*/ 1109687 h 1357700"/>
              <a:gd name="connsiteX126" fmla="*/ 2032607 w 10678681"/>
              <a:gd name="connsiteY126" fmla="*/ 1175477 h 1357700"/>
              <a:gd name="connsiteX127" fmla="*/ 1901837 w 10678681"/>
              <a:gd name="connsiteY127" fmla="*/ 1221762 h 1357700"/>
              <a:gd name="connsiteX128" fmla="*/ 1836762 w 10678681"/>
              <a:gd name="connsiteY128" fmla="*/ 1237387 h 1357700"/>
              <a:gd name="connsiteX129" fmla="*/ 1735877 w 10678681"/>
              <a:gd name="connsiteY129" fmla="*/ 1246527 h 1357700"/>
              <a:gd name="connsiteX130" fmla="*/ 1705069 w 10678681"/>
              <a:gd name="connsiteY130" fmla="*/ 1251989 h 1357700"/>
              <a:gd name="connsiteX131" fmla="*/ 1397689 w 10678681"/>
              <a:gd name="connsiteY131" fmla="*/ 1336144 h 1357700"/>
              <a:gd name="connsiteX132" fmla="*/ 1220734 w 10678681"/>
              <a:gd name="connsiteY132" fmla="*/ 1257811 h 1357700"/>
              <a:gd name="connsiteX133" fmla="*/ 1021737 w 10678681"/>
              <a:gd name="connsiteY133" fmla="*/ 1238739 h 1357700"/>
              <a:gd name="connsiteX134" fmla="*/ 959820 w 10678681"/>
              <a:gd name="connsiteY134" fmla="*/ 1275863 h 1357700"/>
              <a:gd name="connsiteX135" fmla="*/ 929137 w 10678681"/>
              <a:gd name="connsiteY135" fmla="*/ 1273957 h 1357700"/>
              <a:gd name="connsiteX136" fmla="*/ 878849 w 10678681"/>
              <a:gd name="connsiteY136" fmla="*/ 1266740 h 1357700"/>
              <a:gd name="connsiteX137" fmla="*/ 800667 w 10678681"/>
              <a:gd name="connsiteY137" fmla="*/ 1282041 h 1357700"/>
              <a:gd name="connsiteX138" fmla="*/ 644906 w 10678681"/>
              <a:gd name="connsiteY138" fmla="*/ 1273685 h 1357700"/>
              <a:gd name="connsiteX139" fmla="*/ 379869 w 10678681"/>
              <a:gd name="connsiteY139" fmla="*/ 1339165 h 1357700"/>
              <a:gd name="connsiteX140" fmla="*/ 137696 w 10678681"/>
              <a:gd name="connsiteY140" fmla="*/ 1319217 h 1357700"/>
              <a:gd name="connsiteX141" fmla="*/ 54250 w 10678681"/>
              <a:gd name="connsiteY141" fmla="*/ 1315838 h 1357700"/>
              <a:gd name="connsiteX142" fmla="*/ 28042 w 10678681"/>
              <a:gd name="connsiteY142" fmla="*/ 1297822 h 1357700"/>
              <a:gd name="connsiteX143" fmla="*/ 0 w 10678681"/>
              <a:gd name="connsiteY143" fmla="*/ 1294612 h 1357700"/>
              <a:gd name="connsiteX144" fmla="*/ 0 w 10678681"/>
              <a:gd name="connsiteY144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121820 w 10678681"/>
              <a:gd name="connsiteY122" fmla="*/ 1187078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092716 w 10678681"/>
              <a:gd name="connsiteY123" fmla="*/ 1139224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32607 w 10678681"/>
              <a:gd name="connsiteY125" fmla="*/ 117547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7700"/>
              <a:gd name="connsiteX1" fmla="*/ 10678681 w 10678681"/>
              <a:gd name="connsiteY1" fmla="*/ 0 h 1357700"/>
              <a:gd name="connsiteX2" fmla="*/ 10666019 w 10678681"/>
              <a:gd name="connsiteY2" fmla="*/ 7876 h 1357700"/>
              <a:gd name="connsiteX3" fmla="*/ 10632825 w 10678681"/>
              <a:gd name="connsiteY3" fmla="*/ 32153 h 1357700"/>
              <a:gd name="connsiteX4" fmla="*/ 10510605 w 10678681"/>
              <a:gd name="connsiteY4" fmla="*/ 30449 h 1357700"/>
              <a:gd name="connsiteX5" fmla="*/ 10456989 w 10678681"/>
              <a:gd name="connsiteY5" fmla="*/ 979 h 1357700"/>
              <a:gd name="connsiteX6" fmla="*/ 10438642 w 10678681"/>
              <a:gd name="connsiteY6" fmla="*/ 1524 h 1357700"/>
              <a:gd name="connsiteX7" fmla="*/ 10407146 w 10678681"/>
              <a:gd name="connsiteY7" fmla="*/ 43659 h 1357700"/>
              <a:gd name="connsiteX8" fmla="*/ 10357996 w 10678681"/>
              <a:gd name="connsiteY8" fmla="*/ 50836 h 1357700"/>
              <a:gd name="connsiteX9" fmla="*/ 10306667 w 10678681"/>
              <a:gd name="connsiteY9" fmla="*/ 109739 h 1357700"/>
              <a:gd name="connsiteX10" fmla="*/ 10115334 w 10678681"/>
              <a:gd name="connsiteY10" fmla="*/ 155658 h 1357700"/>
              <a:gd name="connsiteX11" fmla="*/ 10068157 w 10678681"/>
              <a:gd name="connsiteY11" fmla="*/ 215673 h 1357700"/>
              <a:gd name="connsiteX12" fmla="*/ 10045431 w 10678681"/>
              <a:gd name="connsiteY12" fmla="*/ 229568 h 1357700"/>
              <a:gd name="connsiteX13" fmla="*/ 10013265 w 10678681"/>
              <a:gd name="connsiteY13" fmla="*/ 284757 h 1357700"/>
              <a:gd name="connsiteX14" fmla="*/ 9862496 w 10678681"/>
              <a:gd name="connsiteY14" fmla="*/ 223033 h 1357700"/>
              <a:gd name="connsiteX15" fmla="*/ 9679638 w 10678681"/>
              <a:gd name="connsiteY15" fmla="*/ 277462 h 1357700"/>
              <a:gd name="connsiteX16" fmla="*/ 9498347 w 10678681"/>
              <a:gd name="connsiteY16" fmla="*/ 244723 h 1357700"/>
              <a:gd name="connsiteX17" fmla="*/ 9399702 w 10678681"/>
              <a:gd name="connsiteY17" fmla="*/ 276316 h 1357700"/>
              <a:gd name="connsiteX18" fmla="*/ 9378439 w 10678681"/>
              <a:gd name="connsiteY18" fmla="*/ 326244 h 1357700"/>
              <a:gd name="connsiteX19" fmla="*/ 9121744 w 10678681"/>
              <a:gd name="connsiteY19" fmla="*/ 365177 h 1357700"/>
              <a:gd name="connsiteX20" fmla="*/ 9061654 w 10678681"/>
              <a:gd name="connsiteY20" fmla="*/ 393730 h 1357700"/>
              <a:gd name="connsiteX21" fmla="*/ 8997577 w 10678681"/>
              <a:gd name="connsiteY21" fmla="*/ 380865 h 1357700"/>
              <a:gd name="connsiteX22" fmla="*/ 8907968 w 10678681"/>
              <a:gd name="connsiteY22" fmla="*/ 447345 h 1357700"/>
              <a:gd name="connsiteX23" fmla="*/ 8764163 w 10678681"/>
              <a:gd name="connsiteY23" fmla="*/ 471000 h 1357700"/>
              <a:gd name="connsiteX24" fmla="*/ 8680155 w 10678681"/>
              <a:gd name="connsiteY24" fmla="*/ 492404 h 1357700"/>
              <a:gd name="connsiteX25" fmla="*/ 8651436 w 10678681"/>
              <a:gd name="connsiteY25" fmla="*/ 511923 h 1357700"/>
              <a:gd name="connsiteX26" fmla="*/ 8609185 w 10678681"/>
              <a:gd name="connsiteY26" fmla="*/ 531525 h 1357700"/>
              <a:gd name="connsiteX27" fmla="*/ 8537091 w 10678681"/>
              <a:gd name="connsiteY27" fmla="*/ 574933 h 1357700"/>
              <a:gd name="connsiteX28" fmla="*/ 8435931 w 10678681"/>
              <a:gd name="connsiteY28" fmla="*/ 617926 h 1357700"/>
              <a:gd name="connsiteX29" fmla="*/ 8348623 w 10678681"/>
              <a:gd name="connsiteY29" fmla="*/ 600607 h 1357700"/>
              <a:gd name="connsiteX30" fmla="*/ 8344233 w 10678681"/>
              <a:gd name="connsiteY30" fmla="*/ 610922 h 1357700"/>
              <a:gd name="connsiteX31" fmla="*/ 8290622 w 10678681"/>
              <a:gd name="connsiteY31" fmla="*/ 622687 h 1357700"/>
              <a:gd name="connsiteX32" fmla="*/ 8086698 w 10678681"/>
              <a:gd name="connsiteY32" fmla="*/ 605185 h 1357700"/>
              <a:gd name="connsiteX33" fmla="*/ 7982378 w 10678681"/>
              <a:gd name="connsiteY33" fmla="*/ 629799 h 1357700"/>
              <a:gd name="connsiteX34" fmla="*/ 7947952 w 10678681"/>
              <a:gd name="connsiteY34" fmla="*/ 648003 h 1357700"/>
              <a:gd name="connsiteX35" fmla="*/ 7890112 w 10678681"/>
              <a:gd name="connsiteY35" fmla="*/ 677915 h 1357700"/>
              <a:gd name="connsiteX36" fmla="*/ 7853284 w 10678681"/>
              <a:gd name="connsiteY36" fmla="*/ 723588 h 1357700"/>
              <a:gd name="connsiteX37" fmla="*/ 7802383 w 10678681"/>
              <a:gd name="connsiteY37" fmla="*/ 739359 h 1357700"/>
              <a:gd name="connsiteX38" fmla="*/ 7730518 w 10678681"/>
              <a:gd name="connsiteY38" fmla="*/ 739526 h 1357700"/>
              <a:gd name="connsiteX39" fmla="*/ 7652907 w 10678681"/>
              <a:gd name="connsiteY39" fmla="*/ 783273 h 1357700"/>
              <a:gd name="connsiteX40" fmla="*/ 7606008 w 10678681"/>
              <a:gd name="connsiteY40" fmla="*/ 800717 h 1357700"/>
              <a:gd name="connsiteX41" fmla="*/ 7480223 w 10678681"/>
              <a:gd name="connsiteY41" fmla="*/ 856821 h 1357700"/>
              <a:gd name="connsiteX42" fmla="*/ 7356005 w 10678681"/>
              <a:gd name="connsiteY42" fmla="*/ 919462 h 1357700"/>
              <a:gd name="connsiteX43" fmla="*/ 7305396 w 10678681"/>
              <a:gd name="connsiteY43" fmla="*/ 986228 h 1357700"/>
              <a:gd name="connsiteX44" fmla="*/ 7266251 w 10678681"/>
              <a:gd name="connsiteY44" fmla="*/ 967864 h 1357700"/>
              <a:gd name="connsiteX45" fmla="*/ 7269396 w 10678681"/>
              <a:gd name="connsiteY45" fmla="*/ 989282 h 1357700"/>
              <a:gd name="connsiteX46" fmla="*/ 7258094 w 10678681"/>
              <a:gd name="connsiteY46" fmla="*/ 990679 h 1357700"/>
              <a:gd name="connsiteX47" fmla="*/ 7257893 w 10678681"/>
              <a:gd name="connsiteY47" fmla="*/ 991204 h 1357700"/>
              <a:gd name="connsiteX48" fmla="*/ 7247153 w 10678681"/>
              <a:gd name="connsiteY48" fmla="*/ 991550 h 1357700"/>
              <a:gd name="connsiteX49" fmla="*/ 7193612 w 10678681"/>
              <a:gd name="connsiteY49" fmla="*/ 987042 h 1357700"/>
              <a:gd name="connsiteX50" fmla="*/ 7132632 w 10678681"/>
              <a:gd name="connsiteY50" fmla="*/ 1042036 h 1357700"/>
              <a:gd name="connsiteX51" fmla="*/ 7105610 w 10678681"/>
              <a:gd name="connsiteY51" fmla="*/ 1053537 h 1357700"/>
              <a:gd name="connsiteX52" fmla="*/ 7069148 w 10678681"/>
              <a:gd name="connsiteY52" fmla="*/ 1047163 h 1357700"/>
              <a:gd name="connsiteX53" fmla="*/ 7039634 w 10678681"/>
              <a:gd name="connsiteY53" fmla="*/ 1059971 h 1357700"/>
              <a:gd name="connsiteX54" fmla="*/ 7033445 w 10678681"/>
              <a:gd name="connsiteY54" fmla="*/ 1063314 h 1357700"/>
              <a:gd name="connsiteX55" fmla="*/ 6999157 w 10678681"/>
              <a:gd name="connsiteY55" fmla="*/ 1055282 h 1357700"/>
              <a:gd name="connsiteX56" fmla="*/ 6981874 w 10678681"/>
              <a:gd name="connsiteY56" fmla="*/ 1053827 h 1357700"/>
              <a:gd name="connsiteX57" fmla="*/ 6976102 w 10678681"/>
              <a:gd name="connsiteY57" fmla="*/ 1047854 h 1357700"/>
              <a:gd name="connsiteX58" fmla="*/ 6951040 w 10678681"/>
              <a:gd name="connsiteY58" fmla="*/ 1048531 h 1357700"/>
              <a:gd name="connsiteX59" fmla="*/ 6948497 w 10678681"/>
              <a:gd name="connsiteY59" fmla="*/ 1050706 h 1357700"/>
              <a:gd name="connsiteX60" fmla="*/ 6926582 w 10678681"/>
              <a:gd name="connsiteY60" fmla="*/ 1043462 h 1357700"/>
              <a:gd name="connsiteX61" fmla="*/ 6833743 w 10678681"/>
              <a:gd name="connsiteY61" fmla="*/ 1027960 h 1357700"/>
              <a:gd name="connsiteX62" fmla="*/ 6687090 w 10678681"/>
              <a:gd name="connsiteY62" fmla="*/ 1063250 h 1357700"/>
              <a:gd name="connsiteX63" fmla="*/ 6437450 w 10678681"/>
              <a:gd name="connsiteY63" fmla="*/ 1101075 h 1357700"/>
              <a:gd name="connsiteX64" fmla="*/ 6327795 w 10678681"/>
              <a:gd name="connsiteY64" fmla="*/ 1088142 h 1357700"/>
              <a:gd name="connsiteX65" fmla="*/ 6136549 w 10678681"/>
              <a:gd name="connsiteY65" fmla="*/ 1100268 h 1357700"/>
              <a:gd name="connsiteX66" fmla="*/ 6004655 w 10678681"/>
              <a:gd name="connsiteY66" fmla="*/ 1114946 h 1357700"/>
              <a:gd name="connsiteX67" fmla="*/ 5936643 w 10678681"/>
              <a:gd name="connsiteY67" fmla="*/ 1095428 h 1357700"/>
              <a:gd name="connsiteX68" fmla="*/ 5912484 w 10678681"/>
              <a:gd name="connsiteY68" fmla="*/ 1112624 h 1357700"/>
              <a:gd name="connsiteX69" fmla="*/ 5908387 w 10678681"/>
              <a:gd name="connsiteY69" fmla="*/ 1116018 h 1357700"/>
              <a:gd name="connsiteX70" fmla="*/ 5890495 w 10678681"/>
              <a:gd name="connsiteY70" fmla="*/ 1120268 h 1357700"/>
              <a:gd name="connsiteX71" fmla="*/ 5887318 w 10678681"/>
              <a:gd name="connsiteY71" fmla="*/ 1133134 h 1357700"/>
              <a:gd name="connsiteX72" fmla="*/ 5861726 w 10678681"/>
              <a:gd name="connsiteY72" fmla="*/ 1147891 h 1357700"/>
              <a:gd name="connsiteX73" fmla="*/ 5805823 w 10678681"/>
              <a:gd name="connsiteY73" fmla="*/ 1152457 h 1357700"/>
              <a:gd name="connsiteX74" fmla="*/ 5689841 w 10678681"/>
              <a:gd name="connsiteY74" fmla="*/ 1176232 h 1357700"/>
              <a:gd name="connsiteX75" fmla="*/ 5605119 w 10678681"/>
              <a:gd name="connsiteY75" fmla="*/ 1190202 h 1357700"/>
              <a:gd name="connsiteX76" fmla="*/ 5488513 w 10678681"/>
              <a:gd name="connsiteY76" fmla="*/ 1205367 h 1357700"/>
              <a:gd name="connsiteX77" fmla="*/ 5402905 w 10678681"/>
              <a:gd name="connsiteY77" fmla="*/ 1241191 h 1357700"/>
              <a:gd name="connsiteX78" fmla="*/ 5285593 w 10678681"/>
              <a:gd name="connsiteY78" fmla="*/ 1273569 h 1357700"/>
              <a:gd name="connsiteX79" fmla="*/ 5192893 w 10678681"/>
              <a:gd name="connsiteY79" fmla="*/ 1247188 h 1357700"/>
              <a:gd name="connsiteX80" fmla="*/ 5186475 w 10678681"/>
              <a:gd name="connsiteY80" fmla="*/ 1257028 h 1357700"/>
              <a:gd name="connsiteX81" fmla="*/ 5126038 w 10678681"/>
              <a:gd name="connsiteY81" fmla="*/ 1263189 h 1357700"/>
              <a:gd name="connsiteX82" fmla="*/ 4894688 w 10678681"/>
              <a:gd name="connsiteY82" fmla="*/ 1247184 h 1357700"/>
              <a:gd name="connsiteX83" fmla="*/ 4788036 w 10678681"/>
              <a:gd name="connsiteY83" fmla="*/ 1238182 h 1357700"/>
              <a:gd name="connsiteX84" fmla="*/ 4747555 w 10678681"/>
              <a:gd name="connsiteY84" fmla="*/ 1252768 h 1357700"/>
              <a:gd name="connsiteX85" fmla="*/ 4679644 w 10678681"/>
              <a:gd name="connsiteY85" fmla="*/ 1276603 h 1357700"/>
              <a:gd name="connsiteX86" fmla="*/ 4632222 w 10678681"/>
              <a:gd name="connsiteY86" fmla="*/ 1318360 h 1357700"/>
              <a:gd name="connsiteX87" fmla="*/ 4617358 w 10678681"/>
              <a:gd name="connsiteY87" fmla="*/ 1327690 h 1357700"/>
              <a:gd name="connsiteX88" fmla="*/ 4589102 w 10678681"/>
              <a:gd name="connsiteY88" fmla="*/ 1321223 h 1357700"/>
              <a:gd name="connsiteX89" fmla="*/ 4578184 w 10678681"/>
              <a:gd name="connsiteY89" fmla="*/ 1326745 h 1357700"/>
              <a:gd name="connsiteX90" fmla="*/ 4574270 w 10678681"/>
              <a:gd name="connsiteY90" fmla="*/ 1325878 h 1357700"/>
              <a:gd name="connsiteX91" fmla="*/ 4564919 w 10678681"/>
              <a:gd name="connsiteY91" fmla="*/ 1325507 h 1357700"/>
              <a:gd name="connsiteX92" fmla="*/ 4566586 w 10678681"/>
              <a:gd name="connsiteY92" fmla="*/ 1316963 h 1357700"/>
              <a:gd name="connsiteX93" fmla="*/ 4556303 w 10678681"/>
              <a:gd name="connsiteY93" fmla="*/ 1300262 h 1357700"/>
              <a:gd name="connsiteX94" fmla="*/ 4502358 w 10678681"/>
              <a:gd name="connsiteY94" fmla="*/ 1302558 h 1357700"/>
              <a:gd name="connsiteX95" fmla="*/ 4498919 w 10678681"/>
              <a:gd name="connsiteY95" fmla="*/ 1312115 h 1357700"/>
              <a:gd name="connsiteX96" fmla="*/ 4492075 w 10678681"/>
              <a:gd name="connsiteY96" fmla="*/ 1313357 h 1357700"/>
              <a:gd name="connsiteX97" fmla="*/ 4487466 w 10678681"/>
              <a:gd name="connsiteY97" fmla="*/ 1304102 h 1357700"/>
              <a:gd name="connsiteX98" fmla="*/ 4398292 w 10678681"/>
              <a:gd name="connsiteY98" fmla="*/ 1278410 h 1357700"/>
              <a:gd name="connsiteX99" fmla="*/ 4306088 w 10678681"/>
              <a:gd name="connsiteY99" fmla="*/ 1282512 h 1357700"/>
              <a:gd name="connsiteX100" fmla="*/ 4188995 w 10678681"/>
              <a:gd name="connsiteY100" fmla="*/ 1296718 h 1357700"/>
              <a:gd name="connsiteX101" fmla="*/ 4136582 w 10678681"/>
              <a:gd name="connsiteY101" fmla="*/ 1287687 h 1357700"/>
              <a:gd name="connsiteX102" fmla="*/ 4064614 w 10678681"/>
              <a:gd name="connsiteY102" fmla="*/ 1296118 h 1357700"/>
              <a:gd name="connsiteX103" fmla="*/ 3906561 w 10678681"/>
              <a:gd name="connsiteY103" fmla="*/ 1352435 h 1357700"/>
              <a:gd name="connsiteX104" fmla="*/ 3787890 w 10678681"/>
              <a:gd name="connsiteY104" fmla="*/ 1352442 h 1357700"/>
              <a:gd name="connsiteX105" fmla="*/ 3745993 w 10678681"/>
              <a:gd name="connsiteY105" fmla="*/ 1342630 h 1357700"/>
              <a:gd name="connsiteX106" fmla="*/ 3675785 w 10678681"/>
              <a:gd name="connsiteY106" fmla="*/ 1326802 h 1357700"/>
              <a:gd name="connsiteX107" fmla="*/ 3623856 w 10678681"/>
              <a:gd name="connsiteY107" fmla="*/ 1290804 h 1357700"/>
              <a:gd name="connsiteX108" fmla="*/ 3564933 w 10678681"/>
              <a:gd name="connsiteY108" fmla="*/ 1287147 h 1357700"/>
              <a:gd name="connsiteX109" fmla="*/ 3550537 w 10678681"/>
              <a:gd name="connsiteY109" fmla="*/ 1317552 h 1357700"/>
              <a:gd name="connsiteX110" fmla="*/ 3487736 w 10678681"/>
              <a:gd name="connsiteY110" fmla="*/ 1303493 h 1357700"/>
              <a:gd name="connsiteX111" fmla="*/ 3392548 w 10678681"/>
              <a:gd name="connsiteY111" fmla="*/ 1278741 h 1357700"/>
              <a:gd name="connsiteX112" fmla="*/ 3337466 w 10678681"/>
              <a:gd name="connsiteY112" fmla="*/ 1272537 h 1357700"/>
              <a:gd name="connsiteX113" fmla="*/ 3187206 w 10678681"/>
              <a:gd name="connsiteY113" fmla="*/ 1246821 h 1357700"/>
              <a:gd name="connsiteX114" fmla="*/ 3036856 w 10678681"/>
              <a:gd name="connsiteY114" fmla="*/ 1214383 h 1357700"/>
              <a:gd name="connsiteX115" fmla="*/ 2824973 w 10678681"/>
              <a:gd name="connsiteY115" fmla="*/ 1134864 h 1357700"/>
              <a:gd name="connsiteX116" fmla="*/ 2804398 w 10678681"/>
              <a:gd name="connsiteY116" fmla="*/ 1125556 h 1357700"/>
              <a:gd name="connsiteX117" fmla="*/ 2775396 w 10678681"/>
              <a:gd name="connsiteY117" fmla="*/ 1130148 h 1357700"/>
              <a:gd name="connsiteX118" fmla="*/ 2659096 w 10678681"/>
              <a:gd name="connsiteY118" fmla="*/ 1150294 h 1357700"/>
              <a:gd name="connsiteX119" fmla="*/ 2567088 w 10678681"/>
              <a:gd name="connsiteY119" fmla="*/ 1181781 h 1357700"/>
              <a:gd name="connsiteX120" fmla="*/ 2454501 w 10678681"/>
              <a:gd name="connsiteY120" fmla="*/ 1155455 h 1357700"/>
              <a:gd name="connsiteX121" fmla="*/ 2385161 w 10678681"/>
              <a:gd name="connsiteY121" fmla="*/ 1161312 h 1357700"/>
              <a:gd name="connsiteX122" fmla="*/ 2273361 w 10678681"/>
              <a:gd name="connsiteY122" fmla="*/ 1134090 h 1357700"/>
              <a:gd name="connsiteX123" fmla="*/ 2132003 w 10678681"/>
              <a:gd name="connsiteY123" fmla="*/ 1139225 h 1357700"/>
              <a:gd name="connsiteX124" fmla="*/ 2052449 w 10678681"/>
              <a:gd name="connsiteY124" fmla="*/ 1109687 h 1357700"/>
              <a:gd name="connsiteX125" fmla="*/ 2010157 w 10678681"/>
              <a:gd name="connsiteY125" fmla="*/ 1152767 h 1357700"/>
              <a:gd name="connsiteX126" fmla="*/ 1901837 w 10678681"/>
              <a:gd name="connsiteY126" fmla="*/ 1221762 h 1357700"/>
              <a:gd name="connsiteX127" fmla="*/ 1836762 w 10678681"/>
              <a:gd name="connsiteY127" fmla="*/ 1237387 h 1357700"/>
              <a:gd name="connsiteX128" fmla="*/ 1735877 w 10678681"/>
              <a:gd name="connsiteY128" fmla="*/ 1246527 h 1357700"/>
              <a:gd name="connsiteX129" fmla="*/ 1705069 w 10678681"/>
              <a:gd name="connsiteY129" fmla="*/ 1251989 h 1357700"/>
              <a:gd name="connsiteX130" fmla="*/ 1397689 w 10678681"/>
              <a:gd name="connsiteY130" fmla="*/ 1336144 h 1357700"/>
              <a:gd name="connsiteX131" fmla="*/ 1220734 w 10678681"/>
              <a:gd name="connsiteY131" fmla="*/ 1257811 h 1357700"/>
              <a:gd name="connsiteX132" fmla="*/ 1021737 w 10678681"/>
              <a:gd name="connsiteY132" fmla="*/ 1238739 h 1357700"/>
              <a:gd name="connsiteX133" fmla="*/ 959820 w 10678681"/>
              <a:gd name="connsiteY133" fmla="*/ 1275863 h 1357700"/>
              <a:gd name="connsiteX134" fmla="*/ 929137 w 10678681"/>
              <a:gd name="connsiteY134" fmla="*/ 1273957 h 1357700"/>
              <a:gd name="connsiteX135" fmla="*/ 878849 w 10678681"/>
              <a:gd name="connsiteY135" fmla="*/ 1266740 h 1357700"/>
              <a:gd name="connsiteX136" fmla="*/ 800667 w 10678681"/>
              <a:gd name="connsiteY136" fmla="*/ 1282041 h 1357700"/>
              <a:gd name="connsiteX137" fmla="*/ 644906 w 10678681"/>
              <a:gd name="connsiteY137" fmla="*/ 1273685 h 1357700"/>
              <a:gd name="connsiteX138" fmla="*/ 379869 w 10678681"/>
              <a:gd name="connsiteY138" fmla="*/ 1339165 h 1357700"/>
              <a:gd name="connsiteX139" fmla="*/ 137696 w 10678681"/>
              <a:gd name="connsiteY139" fmla="*/ 1319217 h 1357700"/>
              <a:gd name="connsiteX140" fmla="*/ 54250 w 10678681"/>
              <a:gd name="connsiteY140" fmla="*/ 1315838 h 1357700"/>
              <a:gd name="connsiteX141" fmla="*/ 28042 w 10678681"/>
              <a:gd name="connsiteY141" fmla="*/ 1297822 h 1357700"/>
              <a:gd name="connsiteX142" fmla="*/ 0 w 10678681"/>
              <a:gd name="connsiteY142" fmla="*/ 1294612 h 1357700"/>
              <a:gd name="connsiteX143" fmla="*/ 0 w 10678681"/>
              <a:gd name="connsiteY143" fmla="*/ 0 h 1357700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408915 w 10678681"/>
              <a:gd name="connsiteY130" fmla="*/ 1268017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52449 w 10678681"/>
              <a:gd name="connsiteY124" fmla="*/ 1109687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901837 w 10678681"/>
              <a:gd name="connsiteY126" fmla="*/ 1221762 h 1353297"/>
              <a:gd name="connsiteX127" fmla="*/ 1836762 w 10678681"/>
              <a:gd name="connsiteY127" fmla="*/ 1237387 h 1353297"/>
              <a:gd name="connsiteX128" fmla="*/ 1735877 w 10678681"/>
              <a:gd name="connsiteY128" fmla="*/ 1246527 h 1353297"/>
              <a:gd name="connsiteX129" fmla="*/ 1705069 w 10678681"/>
              <a:gd name="connsiteY129" fmla="*/ 1251989 h 1353297"/>
              <a:gd name="connsiteX130" fmla="*/ 1307888 w 10678681"/>
              <a:gd name="connsiteY130" fmla="*/ 1283156 h 1353297"/>
              <a:gd name="connsiteX131" fmla="*/ 1220734 w 10678681"/>
              <a:gd name="connsiteY131" fmla="*/ 1257811 h 1353297"/>
              <a:gd name="connsiteX132" fmla="*/ 1021737 w 10678681"/>
              <a:gd name="connsiteY132" fmla="*/ 1238739 h 1353297"/>
              <a:gd name="connsiteX133" fmla="*/ 959820 w 10678681"/>
              <a:gd name="connsiteY133" fmla="*/ 1275863 h 1353297"/>
              <a:gd name="connsiteX134" fmla="*/ 929137 w 10678681"/>
              <a:gd name="connsiteY134" fmla="*/ 1273957 h 1353297"/>
              <a:gd name="connsiteX135" fmla="*/ 878849 w 10678681"/>
              <a:gd name="connsiteY135" fmla="*/ 1266740 h 1353297"/>
              <a:gd name="connsiteX136" fmla="*/ 800667 w 10678681"/>
              <a:gd name="connsiteY136" fmla="*/ 1282041 h 1353297"/>
              <a:gd name="connsiteX137" fmla="*/ 644906 w 10678681"/>
              <a:gd name="connsiteY137" fmla="*/ 1273685 h 1353297"/>
              <a:gd name="connsiteX138" fmla="*/ 379869 w 10678681"/>
              <a:gd name="connsiteY138" fmla="*/ 1339165 h 1353297"/>
              <a:gd name="connsiteX139" fmla="*/ 137696 w 10678681"/>
              <a:gd name="connsiteY139" fmla="*/ 1319217 h 1353297"/>
              <a:gd name="connsiteX140" fmla="*/ 54250 w 10678681"/>
              <a:gd name="connsiteY140" fmla="*/ 1315838 h 1353297"/>
              <a:gd name="connsiteX141" fmla="*/ 28042 w 10678681"/>
              <a:gd name="connsiteY141" fmla="*/ 1297822 h 1353297"/>
              <a:gd name="connsiteX142" fmla="*/ 0 w 10678681"/>
              <a:gd name="connsiteY142" fmla="*/ 1294612 h 1353297"/>
              <a:gd name="connsiteX143" fmla="*/ 0 w 10678681"/>
              <a:gd name="connsiteY143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36762 w 10678681"/>
              <a:gd name="connsiteY126" fmla="*/ 1237387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75396 w 10678681"/>
              <a:gd name="connsiteY117" fmla="*/ 1130148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87206 w 10678681"/>
              <a:gd name="connsiteY113" fmla="*/ 1246821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3297"/>
              <a:gd name="connsiteX1" fmla="*/ 10678681 w 10678681"/>
              <a:gd name="connsiteY1" fmla="*/ 0 h 1353297"/>
              <a:gd name="connsiteX2" fmla="*/ 10666019 w 10678681"/>
              <a:gd name="connsiteY2" fmla="*/ 7876 h 1353297"/>
              <a:gd name="connsiteX3" fmla="*/ 10632825 w 10678681"/>
              <a:gd name="connsiteY3" fmla="*/ 32153 h 1353297"/>
              <a:gd name="connsiteX4" fmla="*/ 10510605 w 10678681"/>
              <a:gd name="connsiteY4" fmla="*/ 30449 h 1353297"/>
              <a:gd name="connsiteX5" fmla="*/ 10456989 w 10678681"/>
              <a:gd name="connsiteY5" fmla="*/ 979 h 1353297"/>
              <a:gd name="connsiteX6" fmla="*/ 10438642 w 10678681"/>
              <a:gd name="connsiteY6" fmla="*/ 1524 h 1353297"/>
              <a:gd name="connsiteX7" fmla="*/ 10407146 w 10678681"/>
              <a:gd name="connsiteY7" fmla="*/ 43659 h 1353297"/>
              <a:gd name="connsiteX8" fmla="*/ 10357996 w 10678681"/>
              <a:gd name="connsiteY8" fmla="*/ 50836 h 1353297"/>
              <a:gd name="connsiteX9" fmla="*/ 10306667 w 10678681"/>
              <a:gd name="connsiteY9" fmla="*/ 109739 h 1353297"/>
              <a:gd name="connsiteX10" fmla="*/ 10115334 w 10678681"/>
              <a:gd name="connsiteY10" fmla="*/ 155658 h 1353297"/>
              <a:gd name="connsiteX11" fmla="*/ 10068157 w 10678681"/>
              <a:gd name="connsiteY11" fmla="*/ 215673 h 1353297"/>
              <a:gd name="connsiteX12" fmla="*/ 10045431 w 10678681"/>
              <a:gd name="connsiteY12" fmla="*/ 229568 h 1353297"/>
              <a:gd name="connsiteX13" fmla="*/ 10013265 w 10678681"/>
              <a:gd name="connsiteY13" fmla="*/ 284757 h 1353297"/>
              <a:gd name="connsiteX14" fmla="*/ 9862496 w 10678681"/>
              <a:gd name="connsiteY14" fmla="*/ 223033 h 1353297"/>
              <a:gd name="connsiteX15" fmla="*/ 9679638 w 10678681"/>
              <a:gd name="connsiteY15" fmla="*/ 277462 h 1353297"/>
              <a:gd name="connsiteX16" fmla="*/ 9498347 w 10678681"/>
              <a:gd name="connsiteY16" fmla="*/ 244723 h 1353297"/>
              <a:gd name="connsiteX17" fmla="*/ 9399702 w 10678681"/>
              <a:gd name="connsiteY17" fmla="*/ 276316 h 1353297"/>
              <a:gd name="connsiteX18" fmla="*/ 9378439 w 10678681"/>
              <a:gd name="connsiteY18" fmla="*/ 326244 h 1353297"/>
              <a:gd name="connsiteX19" fmla="*/ 9121744 w 10678681"/>
              <a:gd name="connsiteY19" fmla="*/ 365177 h 1353297"/>
              <a:gd name="connsiteX20" fmla="*/ 9061654 w 10678681"/>
              <a:gd name="connsiteY20" fmla="*/ 393730 h 1353297"/>
              <a:gd name="connsiteX21" fmla="*/ 8997577 w 10678681"/>
              <a:gd name="connsiteY21" fmla="*/ 380865 h 1353297"/>
              <a:gd name="connsiteX22" fmla="*/ 8907968 w 10678681"/>
              <a:gd name="connsiteY22" fmla="*/ 447345 h 1353297"/>
              <a:gd name="connsiteX23" fmla="*/ 8764163 w 10678681"/>
              <a:gd name="connsiteY23" fmla="*/ 471000 h 1353297"/>
              <a:gd name="connsiteX24" fmla="*/ 8680155 w 10678681"/>
              <a:gd name="connsiteY24" fmla="*/ 492404 h 1353297"/>
              <a:gd name="connsiteX25" fmla="*/ 8651436 w 10678681"/>
              <a:gd name="connsiteY25" fmla="*/ 511923 h 1353297"/>
              <a:gd name="connsiteX26" fmla="*/ 8609185 w 10678681"/>
              <a:gd name="connsiteY26" fmla="*/ 531525 h 1353297"/>
              <a:gd name="connsiteX27" fmla="*/ 8537091 w 10678681"/>
              <a:gd name="connsiteY27" fmla="*/ 574933 h 1353297"/>
              <a:gd name="connsiteX28" fmla="*/ 8435931 w 10678681"/>
              <a:gd name="connsiteY28" fmla="*/ 617926 h 1353297"/>
              <a:gd name="connsiteX29" fmla="*/ 8348623 w 10678681"/>
              <a:gd name="connsiteY29" fmla="*/ 600607 h 1353297"/>
              <a:gd name="connsiteX30" fmla="*/ 8344233 w 10678681"/>
              <a:gd name="connsiteY30" fmla="*/ 610922 h 1353297"/>
              <a:gd name="connsiteX31" fmla="*/ 8290622 w 10678681"/>
              <a:gd name="connsiteY31" fmla="*/ 622687 h 1353297"/>
              <a:gd name="connsiteX32" fmla="*/ 8086698 w 10678681"/>
              <a:gd name="connsiteY32" fmla="*/ 605185 h 1353297"/>
              <a:gd name="connsiteX33" fmla="*/ 7982378 w 10678681"/>
              <a:gd name="connsiteY33" fmla="*/ 629799 h 1353297"/>
              <a:gd name="connsiteX34" fmla="*/ 7947952 w 10678681"/>
              <a:gd name="connsiteY34" fmla="*/ 648003 h 1353297"/>
              <a:gd name="connsiteX35" fmla="*/ 7890112 w 10678681"/>
              <a:gd name="connsiteY35" fmla="*/ 677915 h 1353297"/>
              <a:gd name="connsiteX36" fmla="*/ 7853284 w 10678681"/>
              <a:gd name="connsiteY36" fmla="*/ 723588 h 1353297"/>
              <a:gd name="connsiteX37" fmla="*/ 7802383 w 10678681"/>
              <a:gd name="connsiteY37" fmla="*/ 739359 h 1353297"/>
              <a:gd name="connsiteX38" fmla="*/ 7730518 w 10678681"/>
              <a:gd name="connsiteY38" fmla="*/ 739526 h 1353297"/>
              <a:gd name="connsiteX39" fmla="*/ 7652907 w 10678681"/>
              <a:gd name="connsiteY39" fmla="*/ 783273 h 1353297"/>
              <a:gd name="connsiteX40" fmla="*/ 7606008 w 10678681"/>
              <a:gd name="connsiteY40" fmla="*/ 800717 h 1353297"/>
              <a:gd name="connsiteX41" fmla="*/ 7480223 w 10678681"/>
              <a:gd name="connsiteY41" fmla="*/ 856821 h 1353297"/>
              <a:gd name="connsiteX42" fmla="*/ 7356005 w 10678681"/>
              <a:gd name="connsiteY42" fmla="*/ 919462 h 1353297"/>
              <a:gd name="connsiteX43" fmla="*/ 7305396 w 10678681"/>
              <a:gd name="connsiteY43" fmla="*/ 986228 h 1353297"/>
              <a:gd name="connsiteX44" fmla="*/ 7266251 w 10678681"/>
              <a:gd name="connsiteY44" fmla="*/ 967864 h 1353297"/>
              <a:gd name="connsiteX45" fmla="*/ 7269396 w 10678681"/>
              <a:gd name="connsiteY45" fmla="*/ 989282 h 1353297"/>
              <a:gd name="connsiteX46" fmla="*/ 7258094 w 10678681"/>
              <a:gd name="connsiteY46" fmla="*/ 990679 h 1353297"/>
              <a:gd name="connsiteX47" fmla="*/ 7257893 w 10678681"/>
              <a:gd name="connsiteY47" fmla="*/ 991204 h 1353297"/>
              <a:gd name="connsiteX48" fmla="*/ 7247153 w 10678681"/>
              <a:gd name="connsiteY48" fmla="*/ 991550 h 1353297"/>
              <a:gd name="connsiteX49" fmla="*/ 7193612 w 10678681"/>
              <a:gd name="connsiteY49" fmla="*/ 987042 h 1353297"/>
              <a:gd name="connsiteX50" fmla="*/ 7132632 w 10678681"/>
              <a:gd name="connsiteY50" fmla="*/ 1042036 h 1353297"/>
              <a:gd name="connsiteX51" fmla="*/ 7105610 w 10678681"/>
              <a:gd name="connsiteY51" fmla="*/ 1053537 h 1353297"/>
              <a:gd name="connsiteX52" fmla="*/ 7069148 w 10678681"/>
              <a:gd name="connsiteY52" fmla="*/ 1047163 h 1353297"/>
              <a:gd name="connsiteX53" fmla="*/ 7039634 w 10678681"/>
              <a:gd name="connsiteY53" fmla="*/ 1059971 h 1353297"/>
              <a:gd name="connsiteX54" fmla="*/ 7033445 w 10678681"/>
              <a:gd name="connsiteY54" fmla="*/ 1063314 h 1353297"/>
              <a:gd name="connsiteX55" fmla="*/ 6999157 w 10678681"/>
              <a:gd name="connsiteY55" fmla="*/ 1055282 h 1353297"/>
              <a:gd name="connsiteX56" fmla="*/ 6981874 w 10678681"/>
              <a:gd name="connsiteY56" fmla="*/ 1053827 h 1353297"/>
              <a:gd name="connsiteX57" fmla="*/ 6976102 w 10678681"/>
              <a:gd name="connsiteY57" fmla="*/ 1047854 h 1353297"/>
              <a:gd name="connsiteX58" fmla="*/ 6951040 w 10678681"/>
              <a:gd name="connsiteY58" fmla="*/ 1048531 h 1353297"/>
              <a:gd name="connsiteX59" fmla="*/ 6948497 w 10678681"/>
              <a:gd name="connsiteY59" fmla="*/ 1050706 h 1353297"/>
              <a:gd name="connsiteX60" fmla="*/ 6926582 w 10678681"/>
              <a:gd name="connsiteY60" fmla="*/ 1043462 h 1353297"/>
              <a:gd name="connsiteX61" fmla="*/ 6833743 w 10678681"/>
              <a:gd name="connsiteY61" fmla="*/ 1027960 h 1353297"/>
              <a:gd name="connsiteX62" fmla="*/ 6687090 w 10678681"/>
              <a:gd name="connsiteY62" fmla="*/ 1063250 h 1353297"/>
              <a:gd name="connsiteX63" fmla="*/ 6437450 w 10678681"/>
              <a:gd name="connsiteY63" fmla="*/ 1101075 h 1353297"/>
              <a:gd name="connsiteX64" fmla="*/ 6327795 w 10678681"/>
              <a:gd name="connsiteY64" fmla="*/ 1088142 h 1353297"/>
              <a:gd name="connsiteX65" fmla="*/ 6136549 w 10678681"/>
              <a:gd name="connsiteY65" fmla="*/ 1100268 h 1353297"/>
              <a:gd name="connsiteX66" fmla="*/ 6004655 w 10678681"/>
              <a:gd name="connsiteY66" fmla="*/ 1114946 h 1353297"/>
              <a:gd name="connsiteX67" fmla="*/ 5936643 w 10678681"/>
              <a:gd name="connsiteY67" fmla="*/ 1095428 h 1353297"/>
              <a:gd name="connsiteX68" fmla="*/ 5912484 w 10678681"/>
              <a:gd name="connsiteY68" fmla="*/ 1112624 h 1353297"/>
              <a:gd name="connsiteX69" fmla="*/ 5908387 w 10678681"/>
              <a:gd name="connsiteY69" fmla="*/ 1116018 h 1353297"/>
              <a:gd name="connsiteX70" fmla="*/ 5890495 w 10678681"/>
              <a:gd name="connsiteY70" fmla="*/ 1120268 h 1353297"/>
              <a:gd name="connsiteX71" fmla="*/ 5887318 w 10678681"/>
              <a:gd name="connsiteY71" fmla="*/ 1133134 h 1353297"/>
              <a:gd name="connsiteX72" fmla="*/ 5861726 w 10678681"/>
              <a:gd name="connsiteY72" fmla="*/ 1147891 h 1353297"/>
              <a:gd name="connsiteX73" fmla="*/ 5805823 w 10678681"/>
              <a:gd name="connsiteY73" fmla="*/ 1152457 h 1353297"/>
              <a:gd name="connsiteX74" fmla="*/ 5689841 w 10678681"/>
              <a:gd name="connsiteY74" fmla="*/ 1176232 h 1353297"/>
              <a:gd name="connsiteX75" fmla="*/ 5605119 w 10678681"/>
              <a:gd name="connsiteY75" fmla="*/ 1190202 h 1353297"/>
              <a:gd name="connsiteX76" fmla="*/ 5488513 w 10678681"/>
              <a:gd name="connsiteY76" fmla="*/ 1205367 h 1353297"/>
              <a:gd name="connsiteX77" fmla="*/ 5402905 w 10678681"/>
              <a:gd name="connsiteY77" fmla="*/ 1241191 h 1353297"/>
              <a:gd name="connsiteX78" fmla="*/ 5285593 w 10678681"/>
              <a:gd name="connsiteY78" fmla="*/ 1273569 h 1353297"/>
              <a:gd name="connsiteX79" fmla="*/ 5192893 w 10678681"/>
              <a:gd name="connsiteY79" fmla="*/ 1247188 h 1353297"/>
              <a:gd name="connsiteX80" fmla="*/ 5186475 w 10678681"/>
              <a:gd name="connsiteY80" fmla="*/ 1257028 h 1353297"/>
              <a:gd name="connsiteX81" fmla="*/ 5126038 w 10678681"/>
              <a:gd name="connsiteY81" fmla="*/ 1263189 h 1353297"/>
              <a:gd name="connsiteX82" fmla="*/ 4894688 w 10678681"/>
              <a:gd name="connsiteY82" fmla="*/ 1247184 h 1353297"/>
              <a:gd name="connsiteX83" fmla="*/ 4788036 w 10678681"/>
              <a:gd name="connsiteY83" fmla="*/ 1238182 h 1353297"/>
              <a:gd name="connsiteX84" fmla="*/ 4747555 w 10678681"/>
              <a:gd name="connsiteY84" fmla="*/ 1252768 h 1353297"/>
              <a:gd name="connsiteX85" fmla="*/ 4679644 w 10678681"/>
              <a:gd name="connsiteY85" fmla="*/ 1276603 h 1353297"/>
              <a:gd name="connsiteX86" fmla="*/ 4632222 w 10678681"/>
              <a:gd name="connsiteY86" fmla="*/ 1318360 h 1353297"/>
              <a:gd name="connsiteX87" fmla="*/ 4617358 w 10678681"/>
              <a:gd name="connsiteY87" fmla="*/ 1327690 h 1353297"/>
              <a:gd name="connsiteX88" fmla="*/ 4589102 w 10678681"/>
              <a:gd name="connsiteY88" fmla="*/ 1321223 h 1353297"/>
              <a:gd name="connsiteX89" fmla="*/ 4578184 w 10678681"/>
              <a:gd name="connsiteY89" fmla="*/ 1326745 h 1353297"/>
              <a:gd name="connsiteX90" fmla="*/ 4574270 w 10678681"/>
              <a:gd name="connsiteY90" fmla="*/ 1325878 h 1353297"/>
              <a:gd name="connsiteX91" fmla="*/ 4564919 w 10678681"/>
              <a:gd name="connsiteY91" fmla="*/ 1325507 h 1353297"/>
              <a:gd name="connsiteX92" fmla="*/ 4566586 w 10678681"/>
              <a:gd name="connsiteY92" fmla="*/ 1316963 h 1353297"/>
              <a:gd name="connsiteX93" fmla="*/ 4556303 w 10678681"/>
              <a:gd name="connsiteY93" fmla="*/ 1300262 h 1353297"/>
              <a:gd name="connsiteX94" fmla="*/ 4502358 w 10678681"/>
              <a:gd name="connsiteY94" fmla="*/ 1302558 h 1353297"/>
              <a:gd name="connsiteX95" fmla="*/ 4498919 w 10678681"/>
              <a:gd name="connsiteY95" fmla="*/ 1312115 h 1353297"/>
              <a:gd name="connsiteX96" fmla="*/ 4492075 w 10678681"/>
              <a:gd name="connsiteY96" fmla="*/ 1313357 h 1353297"/>
              <a:gd name="connsiteX97" fmla="*/ 4487466 w 10678681"/>
              <a:gd name="connsiteY97" fmla="*/ 1304102 h 1353297"/>
              <a:gd name="connsiteX98" fmla="*/ 4398292 w 10678681"/>
              <a:gd name="connsiteY98" fmla="*/ 1278410 h 1353297"/>
              <a:gd name="connsiteX99" fmla="*/ 4306088 w 10678681"/>
              <a:gd name="connsiteY99" fmla="*/ 1282512 h 1353297"/>
              <a:gd name="connsiteX100" fmla="*/ 4188995 w 10678681"/>
              <a:gd name="connsiteY100" fmla="*/ 1296718 h 1353297"/>
              <a:gd name="connsiteX101" fmla="*/ 4136582 w 10678681"/>
              <a:gd name="connsiteY101" fmla="*/ 1287687 h 1353297"/>
              <a:gd name="connsiteX102" fmla="*/ 4064614 w 10678681"/>
              <a:gd name="connsiteY102" fmla="*/ 1296118 h 1353297"/>
              <a:gd name="connsiteX103" fmla="*/ 3906561 w 10678681"/>
              <a:gd name="connsiteY103" fmla="*/ 1352435 h 1353297"/>
              <a:gd name="connsiteX104" fmla="*/ 3787890 w 10678681"/>
              <a:gd name="connsiteY104" fmla="*/ 1352442 h 1353297"/>
              <a:gd name="connsiteX105" fmla="*/ 3745993 w 10678681"/>
              <a:gd name="connsiteY105" fmla="*/ 1342630 h 1353297"/>
              <a:gd name="connsiteX106" fmla="*/ 3675785 w 10678681"/>
              <a:gd name="connsiteY106" fmla="*/ 1326802 h 1353297"/>
              <a:gd name="connsiteX107" fmla="*/ 3623856 w 10678681"/>
              <a:gd name="connsiteY107" fmla="*/ 1290804 h 1353297"/>
              <a:gd name="connsiteX108" fmla="*/ 3564933 w 10678681"/>
              <a:gd name="connsiteY108" fmla="*/ 1287147 h 1353297"/>
              <a:gd name="connsiteX109" fmla="*/ 3550537 w 10678681"/>
              <a:gd name="connsiteY109" fmla="*/ 1317552 h 1353297"/>
              <a:gd name="connsiteX110" fmla="*/ 3487736 w 10678681"/>
              <a:gd name="connsiteY110" fmla="*/ 1303493 h 1353297"/>
              <a:gd name="connsiteX111" fmla="*/ 3392548 w 10678681"/>
              <a:gd name="connsiteY111" fmla="*/ 1278741 h 1353297"/>
              <a:gd name="connsiteX112" fmla="*/ 3337466 w 10678681"/>
              <a:gd name="connsiteY112" fmla="*/ 1272537 h 1353297"/>
              <a:gd name="connsiteX113" fmla="*/ 3175981 w 10678681"/>
              <a:gd name="connsiteY113" fmla="*/ 1208973 h 1353297"/>
              <a:gd name="connsiteX114" fmla="*/ 3036856 w 10678681"/>
              <a:gd name="connsiteY114" fmla="*/ 1214383 h 1353297"/>
              <a:gd name="connsiteX115" fmla="*/ 2824973 w 10678681"/>
              <a:gd name="connsiteY115" fmla="*/ 1134864 h 1353297"/>
              <a:gd name="connsiteX116" fmla="*/ 2804398 w 10678681"/>
              <a:gd name="connsiteY116" fmla="*/ 1125556 h 1353297"/>
              <a:gd name="connsiteX117" fmla="*/ 2736109 w 10678681"/>
              <a:gd name="connsiteY117" fmla="*/ 1137717 h 1353297"/>
              <a:gd name="connsiteX118" fmla="*/ 2659096 w 10678681"/>
              <a:gd name="connsiteY118" fmla="*/ 1150294 h 1353297"/>
              <a:gd name="connsiteX119" fmla="*/ 2567088 w 10678681"/>
              <a:gd name="connsiteY119" fmla="*/ 1181781 h 1353297"/>
              <a:gd name="connsiteX120" fmla="*/ 2454501 w 10678681"/>
              <a:gd name="connsiteY120" fmla="*/ 1155455 h 1353297"/>
              <a:gd name="connsiteX121" fmla="*/ 2385161 w 10678681"/>
              <a:gd name="connsiteY121" fmla="*/ 1161312 h 1353297"/>
              <a:gd name="connsiteX122" fmla="*/ 2273361 w 10678681"/>
              <a:gd name="connsiteY122" fmla="*/ 1134090 h 1353297"/>
              <a:gd name="connsiteX123" fmla="*/ 2132003 w 10678681"/>
              <a:gd name="connsiteY123" fmla="*/ 1139225 h 1353297"/>
              <a:gd name="connsiteX124" fmla="*/ 2041224 w 10678681"/>
              <a:gd name="connsiteY124" fmla="*/ 1147536 h 1353297"/>
              <a:gd name="connsiteX125" fmla="*/ 2010157 w 10678681"/>
              <a:gd name="connsiteY125" fmla="*/ 1152767 h 1353297"/>
              <a:gd name="connsiteX126" fmla="*/ 1859213 w 10678681"/>
              <a:gd name="connsiteY126" fmla="*/ 1199540 h 1353297"/>
              <a:gd name="connsiteX127" fmla="*/ 1735877 w 10678681"/>
              <a:gd name="connsiteY127" fmla="*/ 1246527 h 1353297"/>
              <a:gd name="connsiteX128" fmla="*/ 1705069 w 10678681"/>
              <a:gd name="connsiteY128" fmla="*/ 1251989 h 1353297"/>
              <a:gd name="connsiteX129" fmla="*/ 1307888 w 10678681"/>
              <a:gd name="connsiteY129" fmla="*/ 1283156 h 1353297"/>
              <a:gd name="connsiteX130" fmla="*/ 1220734 w 10678681"/>
              <a:gd name="connsiteY130" fmla="*/ 1257811 h 1353297"/>
              <a:gd name="connsiteX131" fmla="*/ 1021737 w 10678681"/>
              <a:gd name="connsiteY131" fmla="*/ 1238739 h 1353297"/>
              <a:gd name="connsiteX132" fmla="*/ 959820 w 10678681"/>
              <a:gd name="connsiteY132" fmla="*/ 1275863 h 1353297"/>
              <a:gd name="connsiteX133" fmla="*/ 929137 w 10678681"/>
              <a:gd name="connsiteY133" fmla="*/ 1273957 h 1353297"/>
              <a:gd name="connsiteX134" fmla="*/ 878849 w 10678681"/>
              <a:gd name="connsiteY134" fmla="*/ 1266740 h 1353297"/>
              <a:gd name="connsiteX135" fmla="*/ 800667 w 10678681"/>
              <a:gd name="connsiteY135" fmla="*/ 1282041 h 1353297"/>
              <a:gd name="connsiteX136" fmla="*/ 644906 w 10678681"/>
              <a:gd name="connsiteY136" fmla="*/ 1273685 h 1353297"/>
              <a:gd name="connsiteX137" fmla="*/ 379869 w 10678681"/>
              <a:gd name="connsiteY137" fmla="*/ 1339165 h 1353297"/>
              <a:gd name="connsiteX138" fmla="*/ 137696 w 10678681"/>
              <a:gd name="connsiteY138" fmla="*/ 1319217 h 1353297"/>
              <a:gd name="connsiteX139" fmla="*/ 54250 w 10678681"/>
              <a:gd name="connsiteY139" fmla="*/ 1315838 h 1353297"/>
              <a:gd name="connsiteX140" fmla="*/ 28042 w 10678681"/>
              <a:gd name="connsiteY140" fmla="*/ 1297822 h 1353297"/>
              <a:gd name="connsiteX141" fmla="*/ 0 w 10678681"/>
              <a:gd name="connsiteY141" fmla="*/ 1294612 h 1353297"/>
              <a:gd name="connsiteX142" fmla="*/ 0 w 10678681"/>
              <a:gd name="connsiteY142" fmla="*/ 0 h 1353297"/>
              <a:gd name="connsiteX0" fmla="*/ 0 w 10678681"/>
              <a:gd name="connsiteY0" fmla="*/ 0 h 1352443"/>
              <a:gd name="connsiteX1" fmla="*/ 10678681 w 10678681"/>
              <a:gd name="connsiteY1" fmla="*/ 0 h 1352443"/>
              <a:gd name="connsiteX2" fmla="*/ 10666019 w 10678681"/>
              <a:gd name="connsiteY2" fmla="*/ 7876 h 1352443"/>
              <a:gd name="connsiteX3" fmla="*/ 10632825 w 10678681"/>
              <a:gd name="connsiteY3" fmla="*/ 32153 h 1352443"/>
              <a:gd name="connsiteX4" fmla="*/ 10510605 w 10678681"/>
              <a:gd name="connsiteY4" fmla="*/ 30449 h 1352443"/>
              <a:gd name="connsiteX5" fmla="*/ 10456989 w 10678681"/>
              <a:gd name="connsiteY5" fmla="*/ 979 h 1352443"/>
              <a:gd name="connsiteX6" fmla="*/ 10438642 w 10678681"/>
              <a:gd name="connsiteY6" fmla="*/ 1524 h 1352443"/>
              <a:gd name="connsiteX7" fmla="*/ 10407146 w 10678681"/>
              <a:gd name="connsiteY7" fmla="*/ 43659 h 1352443"/>
              <a:gd name="connsiteX8" fmla="*/ 10357996 w 10678681"/>
              <a:gd name="connsiteY8" fmla="*/ 50836 h 1352443"/>
              <a:gd name="connsiteX9" fmla="*/ 10306667 w 10678681"/>
              <a:gd name="connsiteY9" fmla="*/ 109739 h 1352443"/>
              <a:gd name="connsiteX10" fmla="*/ 10115334 w 10678681"/>
              <a:gd name="connsiteY10" fmla="*/ 155658 h 1352443"/>
              <a:gd name="connsiteX11" fmla="*/ 10068157 w 10678681"/>
              <a:gd name="connsiteY11" fmla="*/ 215673 h 1352443"/>
              <a:gd name="connsiteX12" fmla="*/ 10045431 w 10678681"/>
              <a:gd name="connsiteY12" fmla="*/ 229568 h 1352443"/>
              <a:gd name="connsiteX13" fmla="*/ 10013265 w 10678681"/>
              <a:gd name="connsiteY13" fmla="*/ 284757 h 1352443"/>
              <a:gd name="connsiteX14" fmla="*/ 9862496 w 10678681"/>
              <a:gd name="connsiteY14" fmla="*/ 223033 h 1352443"/>
              <a:gd name="connsiteX15" fmla="*/ 9679638 w 10678681"/>
              <a:gd name="connsiteY15" fmla="*/ 277462 h 1352443"/>
              <a:gd name="connsiteX16" fmla="*/ 9498347 w 10678681"/>
              <a:gd name="connsiteY16" fmla="*/ 244723 h 1352443"/>
              <a:gd name="connsiteX17" fmla="*/ 9399702 w 10678681"/>
              <a:gd name="connsiteY17" fmla="*/ 276316 h 1352443"/>
              <a:gd name="connsiteX18" fmla="*/ 9378439 w 10678681"/>
              <a:gd name="connsiteY18" fmla="*/ 326244 h 1352443"/>
              <a:gd name="connsiteX19" fmla="*/ 9121744 w 10678681"/>
              <a:gd name="connsiteY19" fmla="*/ 365177 h 1352443"/>
              <a:gd name="connsiteX20" fmla="*/ 9061654 w 10678681"/>
              <a:gd name="connsiteY20" fmla="*/ 393730 h 1352443"/>
              <a:gd name="connsiteX21" fmla="*/ 8997577 w 10678681"/>
              <a:gd name="connsiteY21" fmla="*/ 380865 h 1352443"/>
              <a:gd name="connsiteX22" fmla="*/ 8907968 w 10678681"/>
              <a:gd name="connsiteY22" fmla="*/ 447345 h 1352443"/>
              <a:gd name="connsiteX23" fmla="*/ 8764163 w 10678681"/>
              <a:gd name="connsiteY23" fmla="*/ 471000 h 1352443"/>
              <a:gd name="connsiteX24" fmla="*/ 8680155 w 10678681"/>
              <a:gd name="connsiteY24" fmla="*/ 492404 h 1352443"/>
              <a:gd name="connsiteX25" fmla="*/ 8651436 w 10678681"/>
              <a:gd name="connsiteY25" fmla="*/ 511923 h 1352443"/>
              <a:gd name="connsiteX26" fmla="*/ 8609185 w 10678681"/>
              <a:gd name="connsiteY26" fmla="*/ 531525 h 1352443"/>
              <a:gd name="connsiteX27" fmla="*/ 8537091 w 10678681"/>
              <a:gd name="connsiteY27" fmla="*/ 574933 h 1352443"/>
              <a:gd name="connsiteX28" fmla="*/ 8435931 w 10678681"/>
              <a:gd name="connsiteY28" fmla="*/ 617926 h 1352443"/>
              <a:gd name="connsiteX29" fmla="*/ 8348623 w 10678681"/>
              <a:gd name="connsiteY29" fmla="*/ 600607 h 1352443"/>
              <a:gd name="connsiteX30" fmla="*/ 8344233 w 10678681"/>
              <a:gd name="connsiteY30" fmla="*/ 610922 h 1352443"/>
              <a:gd name="connsiteX31" fmla="*/ 8290622 w 10678681"/>
              <a:gd name="connsiteY31" fmla="*/ 622687 h 1352443"/>
              <a:gd name="connsiteX32" fmla="*/ 8086698 w 10678681"/>
              <a:gd name="connsiteY32" fmla="*/ 605185 h 1352443"/>
              <a:gd name="connsiteX33" fmla="*/ 7982378 w 10678681"/>
              <a:gd name="connsiteY33" fmla="*/ 629799 h 1352443"/>
              <a:gd name="connsiteX34" fmla="*/ 7947952 w 10678681"/>
              <a:gd name="connsiteY34" fmla="*/ 648003 h 1352443"/>
              <a:gd name="connsiteX35" fmla="*/ 7890112 w 10678681"/>
              <a:gd name="connsiteY35" fmla="*/ 677915 h 1352443"/>
              <a:gd name="connsiteX36" fmla="*/ 7853284 w 10678681"/>
              <a:gd name="connsiteY36" fmla="*/ 723588 h 1352443"/>
              <a:gd name="connsiteX37" fmla="*/ 7802383 w 10678681"/>
              <a:gd name="connsiteY37" fmla="*/ 739359 h 1352443"/>
              <a:gd name="connsiteX38" fmla="*/ 7730518 w 10678681"/>
              <a:gd name="connsiteY38" fmla="*/ 739526 h 1352443"/>
              <a:gd name="connsiteX39" fmla="*/ 7652907 w 10678681"/>
              <a:gd name="connsiteY39" fmla="*/ 783273 h 1352443"/>
              <a:gd name="connsiteX40" fmla="*/ 7606008 w 10678681"/>
              <a:gd name="connsiteY40" fmla="*/ 800717 h 1352443"/>
              <a:gd name="connsiteX41" fmla="*/ 7480223 w 10678681"/>
              <a:gd name="connsiteY41" fmla="*/ 856821 h 1352443"/>
              <a:gd name="connsiteX42" fmla="*/ 7356005 w 10678681"/>
              <a:gd name="connsiteY42" fmla="*/ 919462 h 1352443"/>
              <a:gd name="connsiteX43" fmla="*/ 7305396 w 10678681"/>
              <a:gd name="connsiteY43" fmla="*/ 986228 h 1352443"/>
              <a:gd name="connsiteX44" fmla="*/ 7266251 w 10678681"/>
              <a:gd name="connsiteY44" fmla="*/ 967864 h 1352443"/>
              <a:gd name="connsiteX45" fmla="*/ 7269396 w 10678681"/>
              <a:gd name="connsiteY45" fmla="*/ 989282 h 1352443"/>
              <a:gd name="connsiteX46" fmla="*/ 7258094 w 10678681"/>
              <a:gd name="connsiteY46" fmla="*/ 990679 h 1352443"/>
              <a:gd name="connsiteX47" fmla="*/ 7257893 w 10678681"/>
              <a:gd name="connsiteY47" fmla="*/ 991204 h 1352443"/>
              <a:gd name="connsiteX48" fmla="*/ 7247153 w 10678681"/>
              <a:gd name="connsiteY48" fmla="*/ 991550 h 1352443"/>
              <a:gd name="connsiteX49" fmla="*/ 7193612 w 10678681"/>
              <a:gd name="connsiteY49" fmla="*/ 987042 h 1352443"/>
              <a:gd name="connsiteX50" fmla="*/ 7132632 w 10678681"/>
              <a:gd name="connsiteY50" fmla="*/ 1042036 h 1352443"/>
              <a:gd name="connsiteX51" fmla="*/ 7105610 w 10678681"/>
              <a:gd name="connsiteY51" fmla="*/ 1053537 h 1352443"/>
              <a:gd name="connsiteX52" fmla="*/ 7069148 w 10678681"/>
              <a:gd name="connsiteY52" fmla="*/ 1047163 h 1352443"/>
              <a:gd name="connsiteX53" fmla="*/ 7039634 w 10678681"/>
              <a:gd name="connsiteY53" fmla="*/ 1059971 h 1352443"/>
              <a:gd name="connsiteX54" fmla="*/ 7033445 w 10678681"/>
              <a:gd name="connsiteY54" fmla="*/ 1063314 h 1352443"/>
              <a:gd name="connsiteX55" fmla="*/ 6999157 w 10678681"/>
              <a:gd name="connsiteY55" fmla="*/ 1055282 h 1352443"/>
              <a:gd name="connsiteX56" fmla="*/ 6981874 w 10678681"/>
              <a:gd name="connsiteY56" fmla="*/ 1053827 h 1352443"/>
              <a:gd name="connsiteX57" fmla="*/ 6976102 w 10678681"/>
              <a:gd name="connsiteY57" fmla="*/ 1047854 h 1352443"/>
              <a:gd name="connsiteX58" fmla="*/ 6951040 w 10678681"/>
              <a:gd name="connsiteY58" fmla="*/ 1048531 h 1352443"/>
              <a:gd name="connsiteX59" fmla="*/ 6948497 w 10678681"/>
              <a:gd name="connsiteY59" fmla="*/ 1050706 h 1352443"/>
              <a:gd name="connsiteX60" fmla="*/ 6926582 w 10678681"/>
              <a:gd name="connsiteY60" fmla="*/ 1043462 h 1352443"/>
              <a:gd name="connsiteX61" fmla="*/ 6833743 w 10678681"/>
              <a:gd name="connsiteY61" fmla="*/ 1027960 h 1352443"/>
              <a:gd name="connsiteX62" fmla="*/ 6687090 w 10678681"/>
              <a:gd name="connsiteY62" fmla="*/ 1063250 h 1352443"/>
              <a:gd name="connsiteX63" fmla="*/ 6437450 w 10678681"/>
              <a:gd name="connsiteY63" fmla="*/ 1101075 h 1352443"/>
              <a:gd name="connsiteX64" fmla="*/ 6327795 w 10678681"/>
              <a:gd name="connsiteY64" fmla="*/ 1088142 h 1352443"/>
              <a:gd name="connsiteX65" fmla="*/ 6136549 w 10678681"/>
              <a:gd name="connsiteY65" fmla="*/ 1100268 h 1352443"/>
              <a:gd name="connsiteX66" fmla="*/ 6004655 w 10678681"/>
              <a:gd name="connsiteY66" fmla="*/ 1114946 h 1352443"/>
              <a:gd name="connsiteX67" fmla="*/ 5936643 w 10678681"/>
              <a:gd name="connsiteY67" fmla="*/ 1095428 h 1352443"/>
              <a:gd name="connsiteX68" fmla="*/ 5912484 w 10678681"/>
              <a:gd name="connsiteY68" fmla="*/ 1112624 h 1352443"/>
              <a:gd name="connsiteX69" fmla="*/ 5908387 w 10678681"/>
              <a:gd name="connsiteY69" fmla="*/ 1116018 h 1352443"/>
              <a:gd name="connsiteX70" fmla="*/ 5890495 w 10678681"/>
              <a:gd name="connsiteY70" fmla="*/ 1120268 h 1352443"/>
              <a:gd name="connsiteX71" fmla="*/ 5887318 w 10678681"/>
              <a:gd name="connsiteY71" fmla="*/ 1133134 h 1352443"/>
              <a:gd name="connsiteX72" fmla="*/ 5861726 w 10678681"/>
              <a:gd name="connsiteY72" fmla="*/ 1147891 h 1352443"/>
              <a:gd name="connsiteX73" fmla="*/ 5805823 w 10678681"/>
              <a:gd name="connsiteY73" fmla="*/ 1152457 h 1352443"/>
              <a:gd name="connsiteX74" fmla="*/ 5689841 w 10678681"/>
              <a:gd name="connsiteY74" fmla="*/ 1176232 h 1352443"/>
              <a:gd name="connsiteX75" fmla="*/ 5605119 w 10678681"/>
              <a:gd name="connsiteY75" fmla="*/ 1190202 h 1352443"/>
              <a:gd name="connsiteX76" fmla="*/ 5488513 w 10678681"/>
              <a:gd name="connsiteY76" fmla="*/ 1205367 h 1352443"/>
              <a:gd name="connsiteX77" fmla="*/ 5402905 w 10678681"/>
              <a:gd name="connsiteY77" fmla="*/ 1241191 h 1352443"/>
              <a:gd name="connsiteX78" fmla="*/ 5285593 w 10678681"/>
              <a:gd name="connsiteY78" fmla="*/ 1273569 h 1352443"/>
              <a:gd name="connsiteX79" fmla="*/ 5192893 w 10678681"/>
              <a:gd name="connsiteY79" fmla="*/ 1247188 h 1352443"/>
              <a:gd name="connsiteX80" fmla="*/ 5186475 w 10678681"/>
              <a:gd name="connsiteY80" fmla="*/ 1257028 h 1352443"/>
              <a:gd name="connsiteX81" fmla="*/ 5126038 w 10678681"/>
              <a:gd name="connsiteY81" fmla="*/ 1263189 h 1352443"/>
              <a:gd name="connsiteX82" fmla="*/ 4894688 w 10678681"/>
              <a:gd name="connsiteY82" fmla="*/ 1247184 h 1352443"/>
              <a:gd name="connsiteX83" fmla="*/ 4788036 w 10678681"/>
              <a:gd name="connsiteY83" fmla="*/ 1238182 h 1352443"/>
              <a:gd name="connsiteX84" fmla="*/ 4747555 w 10678681"/>
              <a:gd name="connsiteY84" fmla="*/ 1252768 h 1352443"/>
              <a:gd name="connsiteX85" fmla="*/ 4679644 w 10678681"/>
              <a:gd name="connsiteY85" fmla="*/ 1276603 h 1352443"/>
              <a:gd name="connsiteX86" fmla="*/ 4632222 w 10678681"/>
              <a:gd name="connsiteY86" fmla="*/ 1318360 h 1352443"/>
              <a:gd name="connsiteX87" fmla="*/ 4617358 w 10678681"/>
              <a:gd name="connsiteY87" fmla="*/ 1327690 h 1352443"/>
              <a:gd name="connsiteX88" fmla="*/ 4589102 w 10678681"/>
              <a:gd name="connsiteY88" fmla="*/ 1321223 h 1352443"/>
              <a:gd name="connsiteX89" fmla="*/ 4578184 w 10678681"/>
              <a:gd name="connsiteY89" fmla="*/ 1326745 h 1352443"/>
              <a:gd name="connsiteX90" fmla="*/ 4574270 w 10678681"/>
              <a:gd name="connsiteY90" fmla="*/ 1325878 h 1352443"/>
              <a:gd name="connsiteX91" fmla="*/ 4564919 w 10678681"/>
              <a:gd name="connsiteY91" fmla="*/ 1325507 h 1352443"/>
              <a:gd name="connsiteX92" fmla="*/ 4566586 w 10678681"/>
              <a:gd name="connsiteY92" fmla="*/ 1316963 h 1352443"/>
              <a:gd name="connsiteX93" fmla="*/ 4556303 w 10678681"/>
              <a:gd name="connsiteY93" fmla="*/ 1300262 h 1352443"/>
              <a:gd name="connsiteX94" fmla="*/ 4502358 w 10678681"/>
              <a:gd name="connsiteY94" fmla="*/ 1302558 h 1352443"/>
              <a:gd name="connsiteX95" fmla="*/ 4498919 w 10678681"/>
              <a:gd name="connsiteY95" fmla="*/ 1312115 h 1352443"/>
              <a:gd name="connsiteX96" fmla="*/ 4492075 w 10678681"/>
              <a:gd name="connsiteY96" fmla="*/ 1313357 h 1352443"/>
              <a:gd name="connsiteX97" fmla="*/ 4487466 w 10678681"/>
              <a:gd name="connsiteY97" fmla="*/ 1304102 h 1352443"/>
              <a:gd name="connsiteX98" fmla="*/ 4398292 w 10678681"/>
              <a:gd name="connsiteY98" fmla="*/ 1278410 h 1352443"/>
              <a:gd name="connsiteX99" fmla="*/ 4306088 w 10678681"/>
              <a:gd name="connsiteY99" fmla="*/ 1282512 h 1352443"/>
              <a:gd name="connsiteX100" fmla="*/ 4188995 w 10678681"/>
              <a:gd name="connsiteY100" fmla="*/ 1296718 h 1352443"/>
              <a:gd name="connsiteX101" fmla="*/ 4136582 w 10678681"/>
              <a:gd name="connsiteY101" fmla="*/ 1287687 h 1352443"/>
              <a:gd name="connsiteX102" fmla="*/ 4064614 w 10678681"/>
              <a:gd name="connsiteY102" fmla="*/ 1296118 h 1352443"/>
              <a:gd name="connsiteX103" fmla="*/ 3900948 w 10678681"/>
              <a:gd name="connsiteY103" fmla="*/ 1322156 h 1352443"/>
              <a:gd name="connsiteX104" fmla="*/ 3787890 w 10678681"/>
              <a:gd name="connsiteY104" fmla="*/ 1352442 h 1352443"/>
              <a:gd name="connsiteX105" fmla="*/ 3745993 w 10678681"/>
              <a:gd name="connsiteY105" fmla="*/ 1342630 h 1352443"/>
              <a:gd name="connsiteX106" fmla="*/ 3675785 w 10678681"/>
              <a:gd name="connsiteY106" fmla="*/ 1326802 h 1352443"/>
              <a:gd name="connsiteX107" fmla="*/ 3623856 w 10678681"/>
              <a:gd name="connsiteY107" fmla="*/ 1290804 h 1352443"/>
              <a:gd name="connsiteX108" fmla="*/ 3564933 w 10678681"/>
              <a:gd name="connsiteY108" fmla="*/ 1287147 h 1352443"/>
              <a:gd name="connsiteX109" fmla="*/ 3550537 w 10678681"/>
              <a:gd name="connsiteY109" fmla="*/ 1317552 h 1352443"/>
              <a:gd name="connsiteX110" fmla="*/ 3487736 w 10678681"/>
              <a:gd name="connsiteY110" fmla="*/ 1303493 h 1352443"/>
              <a:gd name="connsiteX111" fmla="*/ 3392548 w 10678681"/>
              <a:gd name="connsiteY111" fmla="*/ 1278741 h 1352443"/>
              <a:gd name="connsiteX112" fmla="*/ 3337466 w 10678681"/>
              <a:gd name="connsiteY112" fmla="*/ 1272537 h 1352443"/>
              <a:gd name="connsiteX113" fmla="*/ 3175981 w 10678681"/>
              <a:gd name="connsiteY113" fmla="*/ 1208973 h 1352443"/>
              <a:gd name="connsiteX114" fmla="*/ 3036856 w 10678681"/>
              <a:gd name="connsiteY114" fmla="*/ 1214383 h 1352443"/>
              <a:gd name="connsiteX115" fmla="*/ 2824973 w 10678681"/>
              <a:gd name="connsiteY115" fmla="*/ 1134864 h 1352443"/>
              <a:gd name="connsiteX116" fmla="*/ 2804398 w 10678681"/>
              <a:gd name="connsiteY116" fmla="*/ 1125556 h 1352443"/>
              <a:gd name="connsiteX117" fmla="*/ 2736109 w 10678681"/>
              <a:gd name="connsiteY117" fmla="*/ 1137717 h 1352443"/>
              <a:gd name="connsiteX118" fmla="*/ 2659096 w 10678681"/>
              <a:gd name="connsiteY118" fmla="*/ 1150294 h 1352443"/>
              <a:gd name="connsiteX119" fmla="*/ 2567088 w 10678681"/>
              <a:gd name="connsiteY119" fmla="*/ 1181781 h 1352443"/>
              <a:gd name="connsiteX120" fmla="*/ 2454501 w 10678681"/>
              <a:gd name="connsiteY120" fmla="*/ 1155455 h 1352443"/>
              <a:gd name="connsiteX121" fmla="*/ 2385161 w 10678681"/>
              <a:gd name="connsiteY121" fmla="*/ 1161312 h 1352443"/>
              <a:gd name="connsiteX122" fmla="*/ 2273361 w 10678681"/>
              <a:gd name="connsiteY122" fmla="*/ 1134090 h 1352443"/>
              <a:gd name="connsiteX123" fmla="*/ 2132003 w 10678681"/>
              <a:gd name="connsiteY123" fmla="*/ 1139225 h 1352443"/>
              <a:gd name="connsiteX124" fmla="*/ 2041224 w 10678681"/>
              <a:gd name="connsiteY124" fmla="*/ 1147536 h 1352443"/>
              <a:gd name="connsiteX125" fmla="*/ 2010157 w 10678681"/>
              <a:gd name="connsiteY125" fmla="*/ 1152767 h 1352443"/>
              <a:gd name="connsiteX126" fmla="*/ 1859213 w 10678681"/>
              <a:gd name="connsiteY126" fmla="*/ 1199540 h 1352443"/>
              <a:gd name="connsiteX127" fmla="*/ 1735877 w 10678681"/>
              <a:gd name="connsiteY127" fmla="*/ 1246527 h 1352443"/>
              <a:gd name="connsiteX128" fmla="*/ 1705069 w 10678681"/>
              <a:gd name="connsiteY128" fmla="*/ 1251989 h 1352443"/>
              <a:gd name="connsiteX129" fmla="*/ 1307888 w 10678681"/>
              <a:gd name="connsiteY129" fmla="*/ 1283156 h 1352443"/>
              <a:gd name="connsiteX130" fmla="*/ 1220734 w 10678681"/>
              <a:gd name="connsiteY130" fmla="*/ 1257811 h 1352443"/>
              <a:gd name="connsiteX131" fmla="*/ 1021737 w 10678681"/>
              <a:gd name="connsiteY131" fmla="*/ 1238739 h 1352443"/>
              <a:gd name="connsiteX132" fmla="*/ 959820 w 10678681"/>
              <a:gd name="connsiteY132" fmla="*/ 1275863 h 1352443"/>
              <a:gd name="connsiteX133" fmla="*/ 929137 w 10678681"/>
              <a:gd name="connsiteY133" fmla="*/ 1273957 h 1352443"/>
              <a:gd name="connsiteX134" fmla="*/ 878849 w 10678681"/>
              <a:gd name="connsiteY134" fmla="*/ 1266740 h 1352443"/>
              <a:gd name="connsiteX135" fmla="*/ 800667 w 10678681"/>
              <a:gd name="connsiteY135" fmla="*/ 1282041 h 1352443"/>
              <a:gd name="connsiteX136" fmla="*/ 644906 w 10678681"/>
              <a:gd name="connsiteY136" fmla="*/ 1273685 h 1352443"/>
              <a:gd name="connsiteX137" fmla="*/ 379869 w 10678681"/>
              <a:gd name="connsiteY137" fmla="*/ 1339165 h 1352443"/>
              <a:gd name="connsiteX138" fmla="*/ 137696 w 10678681"/>
              <a:gd name="connsiteY138" fmla="*/ 1319217 h 1352443"/>
              <a:gd name="connsiteX139" fmla="*/ 54250 w 10678681"/>
              <a:gd name="connsiteY139" fmla="*/ 1315838 h 1352443"/>
              <a:gd name="connsiteX140" fmla="*/ 28042 w 10678681"/>
              <a:gd name="connsiteY140" fmla="*/ 1297822 h 1352443"/>
              <a:gd name="connsiteX141" fmla="*/ 0 w 10678681"/>
              <a:gd name="connsiteY141" fmla="*/ 1294612 h 1352443"/>
              <a:gd name="connsiteX142" fmla="*/ 0 w 10678681"/>
              <a:gd name="connsiteY142" fmla="*/ 0 h 1352443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62496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10013265 w 10678681"/>
              <a:gd name="connsiteY13" fmla="*/ 284757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306667 w 10678681"/>
              <a:gd name="connsiteY9" fmla="*/ 10973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57996 w 10678681"/>
              <a:gd name="connsiteY8" fmla="*/ 50836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0605 w 10678681"/>
              <a:gd name="connsiteY4" fmla="*/ 30449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78439 w 10678681"/>
              <a:gd name="connsiteY18" fmla="*/ 32624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22314 w 10678681"/>
              <a:gd name="connsiteY18" fmla="*/ 333814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99702 w 10678681"/>
              <a:gd name="connsiteY17" fmla="*/ 276316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7450 w 10678681"/>
              <a:gd name="connsiteY63" fmla="*/ 1101075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69396 w 10678681"/>
              <a:gd name="connsiteY45" fmla="*/ 989282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290622 w 10678681"/>
              <a:gd name="connsiteY31" fmla="*/ 622687 h 1342734"/>
              <a:gd name="connsiteX32" fmla="*/ 8086698 w 10678681"/>
              <a:gd name="connsiteY32" fmla="*/ 605185 h 1342734"/>
              <a:gd name="connsiteX33" fmla="*/ 7982378 w 10678681"/>
              <a:gd name="connsiteY33" fmla="*/ 629799 h 1342734"/>
              <a:gd name="connsiteX34" fmla="*/ 7947952 w 10678681"/>
              <a:gd name="connsiteY34" fmla="*/ 648003 h 1342734"/>
              <a:gd name="connsiteX35" fmla="*/ 7890112 w 10678681"/>
              <a:gd name="connsiteY35" fmla="*/ 677915 h 1342734"/>
              <a:gd name="connsiteX36" fmla="*/ 7853284 w 10678681"/>
              <a:gd name="connsiteY36" fmla="*/ 723588 h 1342734"/>
              <a:gd name="connsiteX37" fmla="*/ 7802383 w 10678681"/>
              <a:gd name="connsiteY37" fmla="*/ 739359 h 1342734"/>
              <a:gd name="connsiteX38" fmla="*/ 7730518 w 10678681"/>
              <a:gd name="connsiteY38" fmla="*/ 739526 h 1342734"/>
              <a:gd name="connsiteX39" fmla="*/ 7720084 w 10678681"/>
              <a:gd name="connsiteY39" fmla="*/ 760750 h 1342734"/>
              <a:gd name="connsiteX40" fmla="*/ 7652907 w 10678681"/>
              <a:gd name="connsiteY40" fmla="*/ 783273 h 1342734"/>
              <a:gd name="connsiteX41" fmla="*/ 7606008 w 10678681"/>
              <a:gd name="connsiteY41" fmla="*/ 800717 h 1342734"/>
              <a:gd name="connsiteX42" fmla="*/ 7480223 w 10678681"/>
              <a:gd name="connsiteY42" fmla="*/ 856821 h 1342734"/>
              <a:gd name="connsiteX43" fmla="*/ 7356005 w 10678681"/>
              <a:gd name="connsiteY43" fmla="*/ 919462 h 1342734"/>
              <a:gd name="connsiteX44" fmla="*/ 7305396 w 10678681"/>
              <a:gd name="connsiteY44" fmla="*/ 986228 h 1342734"/>
              <a:gd name="connsiteX45" fmla="*/ 7266251 w 10678681"/>
              <a:gd name="connsiteY45" fmla="*/ 967864 h 1342734"/>
              <a:gd name="connsiteX46" fmla="*/ 7258094 w 10678681"/>
              <a:gd name="connsiteY46" fmla="*/ 990679 h 1342734"/>
              <a:gd name="connsiteX47" fmla="*/ 7257893 w 10678681"/>
              <a:gd name="connsiteY47" fmla="*/ 991204 h 1342734"/>
              <a:gd name="connsiteX48" fmla="*/ 7247153 w 10678681"/>
              <a:gd name="connsiteY48" fmla="*/ 991550 h 1342734"/>
              <a:gd name="connsiteX49" fmla="*/ 7193612 w 10678681"/>
              <a:gd name="connsiteY49" fmla="*/ 987042 h 1342734"/>
              <a:gd name="connsiteX50" fmla="*/ 7132632 w 10678681"/>
              <a:gd name="connsiteY50" fmla="*/ 1042036 h 1342734"/>
              <a:gd name="connsiteX51" fmla="*/ 7105610 w 10678681"/>
              <a:gd name="connsiteY51" fmla="*/ 1053537 h 1342734"/>
              <a:gd name="connsiteX52" fmla="*/ 7069148 w 10678681"/>
              <a:gd name="connsiteY52" fmla="*/ 1047163 h 1342734"/>
              <a:gd name="connsiteX53" fmla="*/ 7039634 w 10678681"/>
              <a:gd name="connsiteY53" fmla="*/ 1059971 h 1342734"/>
              <a:gd name="connsiteX54" fmla="*/ 7033445 w 10678681"/>
              <a:gd name="connsiteY54" fmla="*/ 1063314 h 1342734"/>
              <a:gd name="connsiteX55" fmla="*/ 6999157 w 10678681"/>
              <a:gd name="connsiteY55" fmla="*/ 1055282 h 1342734"/>
              <a:gd name="connsiteX56" fmla="*/ 6981874 w 10678681"/>
              <a:gd name="connsiteY56" fmla="*/ 1053827 h 1342734"/>
              <a:gd name="connsiteX57" fmla="*/ 6976102 w 10678681"/>
              <a:gd name="connsiteY57" fmla="*/ 1047854 h 1342734"/>
              <a:gd name="connsiteX58" fmla="*/ 6951040 w 10678681"/>
              <a:gd name="connsiteY58" fmla="*/ 1048531 h 1342734"/>
              <a:gd name="connsiteX59" fmla="*/ 6948497 w 10678681"/>
              <a:gd name="connsiteY59" fmla="*/ 1050706 h 1342734"/>
              <a:gd name="connsiteX60" fmla="*/ 6926582 w 10678681"/>
              <a:gd name="connsiteY60" fmla="*/ 1043462 h 1342734"/>
              <a:gd name="connsiteX61" fmla="*/ 6833743 w 10678681"/>
              <a:gd name="connsiteY61" fmla="*/ 1027960 h 1342734"/>
              <a:gd name="connsiteX62" fmla="*/ 6687090 w 10678681"/>
              <a:gd name="connsiteY62" fmla="*/ 1063250 h 1342734"/>
              <a:gd name="connsiteX63" fmla="*/ 6431838 w 10678681"/>
              <a:gd name="connsiteY63" fmla="*/ 1063226 h 1342734"/>
              <a:gd name="connsiteX64" fmla="*/ 6327795 w 10678681"/>
              <a:gd name="connsiteY64" fmla="*/ 1088142 h 1342734"/>
              <a:gd name="connsiteX65" fmla="*/ 6136549 w 10678681"/>
              <a:gd name="connsiteY65" fmla="*/ 1100268 h 1342734"/>
              <a:gd name="connsiteX66" fmla="*/ 6004655 w 10678681"/>
              <a:gd name="connsiteY66" fmla="*/ 1114946 h 1342734"/>
              <a:gd name="connsiteX67" fmla="*/ 5936643 w 10678681"/>
              <a:gd name="connsiteY67" fmla="*/ 1095428 h 1342734"/>
              <a:gd name="connsiteX68" fmla="*/ 5912484 w 10678681"/>
              <a:gd name="connsiteY68" fmla="*/ 1112624 h 1342734"/>
              <a:gd name="connsiteX69" fmla="*/ 5908387 w 10678681"/>
              <a:gd name="connsiteY69" fmla="*/ 1116018 h 1342734"/>
              <a:gd name="connsiteX70" fmla="*/ 5890495 w 10678681"/>
              <a:gd name="connsiteY70" fmla="*/ 1120268 h 1342734"/>
              <a:gd name="connsiteX71" fmla="*/ 5887318 w 10678681"/>
              <a:gd name="connsiteY71" fmla="*/ 1133134 h 1342734"/>
              <a:gd name="connsiteX72" fmla="*/ 5861726 w 10678681"/>
              <a:gd name="connsiteY72" fmla="*/ 1147891 h 1342734"/>
              <a:gd name="connsiteX73" fmla="*/ 5805823 w 10678681"/>
              <a:gd name="connsiteY73" fmla="*/ 1152457 h 1342734"/>
              <a:gd name="connsiteX74" fmla="*/ 5689841 w 10678681"/>
              <a:gd name="connsiteY74" fmla="*/ 1176232 h 1342734"/>
              <a:gd name="connsiteX75" fmla="*/ 5605119 w 10678681"/>
              <a:gd name="connsiteY75" fmla="*/ 1190202 h 1342734"/>
              <a:gd name="connsiteX76" fmla="*/ 5488513 w 10678681"/>
              <a:gd name="connsiteY76" fmla="*/ 1205367 h 1342734"/>
              <a:gd name="connsiteX77" fmla="*/ 5402905 w 10678681"/>
              <a:gd name="connsiteY77" fmla="*/ 1241191 h 1342734"/>
              <a:gd name="connsiteX78" fmla="*/ 5285593 w 10678681"/>
              <a:gd name="connsiteY78" fmla="*/ 1273569 h 1342734"/>
              <a:gd name="connsiteX79" fmla="*/ 5192893 w 10678681"/>
              <a:gd name="connsiteY79" fmla="*/ 1247188 h 1342734"/>
              <a:gd name="connsiteX80" fmla="*/ 5186475 w 10678681"/>
              <a:gd name="connsiteY80" fmla="*/ 1257028 h 1342734"/>
              <a:gd name="connsiteX81" fmla="*/ 5126038 w 10678681"/>
              <a:gd name="connsiteY81" fmla="*/ 1263189 h 1342734"/>
              <a:gd name="connsiteX82" fmla="*/ 4894688 w 10678681"/>
              <a:gd name="connsiteY82" fmla="*/ 1247184 h 1342734"/>
              <a:gd name="connsiteX83" fmla="*/ 4788036 w 10678681"/>
              <a:gd name="connsiteY83" fmla="*/ 1238182 h 1342734"/>
              <a:gd name="connsiteX84" fmla="*/ 4747555 w 10678681"/>
              <a:gd name="connsiteY84" fmla="*/ 1252768 h 1342734"/>
              <a:gd name="connsiteX85" fmla="*/ 4679644 w 10678681"/>
              <a:gd name="connsiteY85" fmla="*/ 1276603 h 1342734"/>
              <a:gd name="connsiteX86" fmla="*/ 4632222 w 10678681"/>
              <a:gd name="connsiteY86" fmla="*/ 1318360 h 1342734"/>
              <a:gd name="connsiteX87" fmla="*/ 4617358 w 10678681"/>
              <a:gd name="connsiteY87" fmla="*/ 1327690 h 1342734"/>
              <a:gd name="connsiteX88" fmla="*/ 4589102 w 10678681"/>
              <a:gd name="connsiteY88" fmla="*/ 1321223 h 1342734"/>
              <a:gd name="connsiteX89" fmla="*/ 4578184 w 10678681"/>
              <a:gd name="connsiteY89" fmla="*/ 1326745 h 1342734"/>
              <a:gd name="connsiteX90" fmla="*/ 4574270 w 10678681"/>
              <a:gd name="connsiteY90" fmla="*/ 1325878 h 1342734"/>
              <a:gd name="connsiteX91" fmla="*/ 4564919 w 10678681"/>
              <a:gd name="connsiteY91" fmla="*/ 1325507 h 1342734"/>
              <a:gd name="connsiteX92" fmla="*/ 4566586 w 10678681"/>
              <a:gd name="connsiteY92" fmla="*/ 1316963 h 1342734"/>
              <a:gd name="connsiteX93" fmla="*/ 4556303 w 10678681"/>
              <a:gd name="connsiteY93" fmla="*/ 1300262 h 1342734"/>
              <a:gd name="connsiteX94" fmla="*/ 4502358 w 10678681"/>
              <a:gd name="connsiteY94" fmla="*/ 1302558 h 1342734"/>
              <a:gd name="connsiteX95" fmla="*/ 4498919 w 10678681"/>
              <a:gd name="connsiteY95" fmla="*/ 1312115 h 1342734"/>
              <a:gd name="connsiteX96" fmla="*/ 4492075 w 10678681"/>
              <a:gd name="connsiteY96" fmla="*/ 1313357 h 1342734"/>
              <a:gd name="connsiteX97" fmla="*/ 4487466 w 10678681"/>
              <a:gd name="connsiteY97" fmla="*/ 1304102 h 1342734"/>
              <a:gd name="connsiteX98" fmla="*/ 4398292 w 10678681"/>
              <a:gd name="connsiteY98" fmla="*/ 1278410 h 1342734"/>
              <a:gd name="connsiteX99" fmla="*/ 4306088 w 10678681"/>
              <a:gd name="connsiteY99" fmla="*/ 1282512 h 1342734"/>
              <a:gd name="connsiteX100" fmla="*/ 4188995 w 10678681"/>
              <a:gd name="connsiteY100" fmla="*/ 1296718 h 1342734"/>
              <a:gd name="connsiteX101" fmla="*/ 4136582 w 10678681"/>
              <a:gd name="connsiteY101" fmla="*/ 1287687 h 1342734"/>
              <a:gd name="connsiteX102" fmla="*/ 4064614 w 10678681"/>
              <a:gd name="connsiteY102" fmla="*/ 1296118 h 1342734"/>
              <a:gd name="connsiteX103" fmla="*/ 3900948 w 10678681"/>
              <a:gd name="connsiteY103" fmla="*/ 1322156 h 1342734"/>
              <a:gd name="connsiteX104" fmla="*/ 3787890 w 10678681"/>
              <a:gd name="connsiteY104" fmla="*/ 1322164 h 1342734"/>
              <a:gd name="connsiteX105" fmla="*/ 3745993 w 10678681"/>
              <a:gd name="connsiteY105" fmla="*/ 1342630 h 1342734"/>
              <a:gd name="connsiteX106" fmla="*/ 3675785 w 10678681"/>
              <a:gd name="connsiteY106" fmla="*/ 1326802 h 1342734"/>
              <a:gd name="connsiteX107" fmla="*/ 3623856 w 10678681"/>
              <a:gd name="connsiteY107" fmla="*/ 1290804 h 1342734"/>
              <a:gd name="connsiteX108" fmla="*/ 3564933 w 10678681"/>
              <a:gd name="connsiteY108" fmla="*/ 1287147 h 1342734"/>
              <a:gd name="connsiteX109" fmla="*/ 3550537 w 10678681"/>
              <a:gd name="connsiteY109" fmla="*/ 1317552 h 1342734"/>
              <a:gd name="connsiteX110" fmla="*/ 3487736 w 10678681"/>
              <a:gd name="connsiteY110" fmla="*/ 1303493 h 1342734"/>
              <a:gd name="connsiteX111" fmla="*/ 3392548 w 10678681"/>
              <a:gd name="connsiteY111" fmla="*/ 1278741 h 1342734"/>
              <a:gd name="connsiteX112" fmla="*/ 3337466 w 10678681"/>
              <a:gd name="connsiteY112" fmla="*/ 1272537 h 1342734"/>
              <a:gd name="connsiteX113" fmla="*/ 3175981 w 10678681"/>
              <a:gd name="connsiteY113" fmla="*/ 1208973 h 1342734"/>
              <a:gd name="connsiteX114" fmla="*/ 3036856 w 10678681"/>
              <a:gd name="connsiteY114" fmla="*/ 1214383 h 1342734"/>
              <a:gd name="connsiteX115" fmla="*/ 2824973 w 10678681"/>
              <a:gd name="connsiteY115" fmla="*/ 1134864 h 1342734"/>
              <a:gd name="connsiteX116" fmla="*/ 2804398 w 10678681"/>
              <a:gd name="connsiteY116" fmla="*/ 1125556 h 1342734"/>
              <a:gd name="connsiteX117" fmla="*/ 2736109 w 10678681"/>
              <a:gd name="connsiteY117" fmla="*/ 1137717 h 1342734"/>
              <a:gd name="connsiteX118" fmla="*/ 2659096 w 10678681"/>
              <a:gd name="connsiteY118" fmla="*/ 1150294 h 1342734"/>
              <a:gd name="connsiteX119" fmla="*/ 2567088 w 10678681"/>
              <a:gd name="connsiteY119" fmla="*/ 1181781 h 1342734"/>
              <a:gd name="connsiteX120" fmla="*/ 2454501 w 10678681"/>
              <a:gd name="connsiteY120" fmla="*/ 1155455 h 1342734"/>
              <a:gd name="connsiteX121" fmla="*/ 2385161 w 10678681"/>
              <a:gd name="connsiteY121" fmla="*/ 1161312 h 1342734"/>
              <a:gd name="connsiteX122" fmla="*/ 2273361 w 10678681"/>
              <a:gd name="connsiteY122" fmla="*/ 1134090 h 1342734"/>
              <a:gd name="connsiteX123" fmla="*/ 2132003 w 10678681"/>
              <a:gd name="connsiteY123" fmla="*/ 1139225 h 1342734"/>
              <a:gd name="connsiteX124" fmla="*/ 2041224 w 10678681"/>
              <a:gd name="connsiteY124" fmla="*/ 1147536 h 1342734"/>
              <a:gd name="connsiteX125" fmla="*/ 2010157 w 10678681"/>
              <a:gd name="connsiteY125" fmla="*/ 1152767 h 1342734"/>
              <a:gd name="connsiteX126" fmla="*/ 1859213 w 10678681"/>
              <a:gd name="connsiteY126" fmla="*/ 1199540 h 1342734"/>
              <a:gd name="connsiteX127" fmla="*/ 1735877 w 10678681"/>
              <a:gd name="connsiteY127" fmla="*/ 1246527 h 1342734"/>
              <a:gd name="connsiteX128" fmla="*/ 1705069 w 10678681"/>
              <a:gd name="connsiteY128" fmla="*/ 1251989 h 1342734"/>
              <a:gd name="connsiteX129" fmla="*/ 1307888 w 10678681"/>
              <a:gd name="connsiteY129" fmla="*/ 1283156 h 1342734"/>
              <a:gd name="connsiteX130" fmla="*/ 1220734 w 10678681"/>
              <a:gd name="connsiteY130" fmla="*/ 1257811 h 1342734"/>
              <a:gd name="connsiteX131" fmla="*/ 1021737 w 10678681"/>
              <a:gd name="connsiteY131" fmla="*/ 1238739 h 1342734"/>
              <a:gd name="connsiteX132" fmla="*/ 959820 w 10678681"/>
              <a:gd name="connsiteY132" fmla="*/ 1275863 h 1342734"/>
              <a:gd name="connsiteX133" fmla="*/ 929137 w 10678681"/>
              <a:gd name="connsiteY133" fmla="*/ 1273957 h 1342734"/>
              <a:gd name="connsiteX134" fmla="*/ 878849 w 10678681"/>
              <a:gd name="connsiteY134" fmla="*/ 1266740 h 1342734"/>
              <a:gd name="connsiteX135" fmla="*/ 800667 w 10678681"/>
              <a:gd name="connsiteY135" fmla="*/ 1282041 h 1342734"/>
              <a:gd name="connsiteX136" fmla="*/ 644906 w 10678681"/>
              <a:gd name="connsiteY136" fmla="*/ 1273685 h 1342734"/>
              <a:gd name="connsiteX137" fmla="*/ 379869 w 10678681"/>
              <a:gd name="connsiteY137" fmla="*/ 1339165 h 1342734"/>
              <a:gd name="connsiteX138" fmla="*/ 137696 w 10678681"/>
              <a:gd name="connsiteY138" fmla="*/ 1319217 h 1342734"/>
              <a:gd name="connsiteX139" fmla="*/ 54250 w 10678681"/>
              <a:gd name="connsiteY139" fmla="*/ 1315838 h 1342734"/>
              <a:gd name="connsiteX140" fmla="*/ 28042 w 10678681"/>
              <a:gd name="connsiteY140" fmla="*/ 1297822 h 1342734"/>
              <a:gd name="connsiteX141" fmla="*/ 0 w 10678681"/>
              <a:gd name="connsiteY141" fmla="*/ 1294612 h 1342734"/>
              <a:gd name="connsiteX142" fmla="*/ 0 w 10678681"/>
              <a:gd name="connsiteY142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344233 w 10678681"/>
              <a:gd name="connsiteY30" fmla="*/ 610922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54478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8 w 10678681"/>
              <a:gd name="connsiteY15" fmla="*/ 27746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74270 w 10678681"/>
              <a:gd name="connsiteY89" fmla="*/ 1325878 h 1342734"/>
              <a:gd name="connsiteX90" fmla="*/ 4564919 w 10678681"/>
              <a:gd name="connsiteY90" fmla="*/ 1325507 h 1342734"/>
              <a:gd name="connsiteX91" fmla="*/ 4566586 w 10678681"/>
              <a:gd name="connsiteY91" fmla="*/ 1316963 h 1342734"/>
              <a:gd name="connsiteX92" fmla="*/ 4556303 w 10678681"/>
              <a:gd name="connsiteY92" fmla="*/ 1300262 h 1342734"/>
              <a:gd name="connsiteX93" fmla="*/ 4502358 w 10678681"/>
              <a:gd name="connsiteY93" fmla="*/ 1302558 h 1342734"/>
              <a:gd name="connsiteX94" fmla="*/ 4498919 w 10678681"/>
              <a:gd name="connsiteY94" fmla="*/ 1312115 h 1342734"/>
              <a:gd name="connsiteX95" fmla="*/ 4492075 w 10678681"/>
              <a:gd name="connsiteY95" fmla="*/ 1313357 h 1342734"/>
              <a:gd name="connsiteX96" fmla="*/ 4487466 w 10678681"/>
              <a:gd name="connsiteY96" fmla="*/ 1304102 h 1342734"/>
              <a:gd name="connsiteX97" fmla="*/ 4398292 w 10678681"/>
              <a:gd name="connsiteY97" fmla="*/ 1278410 h 1342734"/>
              <a:gd name="connsiteX98" fmla="*/ 4306088 w 10678681"/>
              <a:gd name="connsiteY98" fmla="*/ 1282512 h 1342734"/>
              <a:gd name="connsiteX99" fmla="*/ 4188995 w 10678681"/>
              <a:gd name="connsiteY99" fmla="*/ 1296718 h 1342734"/>
              <a:gd name="connsiteX100" fmla="*/ 4136582 w 10678681"/>
              <a:gd name="connsiteY100" fmla="*/ 1287687 h 1342734"/>
              <a:gd name="connsiteX101" fmla="*/ 4064614 w 10678681"/>
              <a:gd name="connsiteY101" fmla="*/ 1296118 h 1342734"/>
              <a:gd name="connsiteX102" fmla="*/ 3900948 w 10678681"/>
              <a:gd name="connsiteY102" fmla="*/ 1322156 h 1342734"/>
              <a:gd name="connsiteX103" fmla="*/ 3787890 w 10678681"/>
              <a:gd name="connsiteY103" fmla="*/ 1322164 h 1342734"/>
              <a:gd name="connsiteX104" fmla="*/ 3745993 w 10678681"/>
              <a:gd name="connsiteY104" fmla="*/ 1342630 h 1342734"/>
              <a:gd name="connsiteX105" fmla="*/ 3675785 w 10678681"/>
              <a:gd name="connsiteY105" fmla="*/ 1326802 h 1342734"/>
              <a:gd name="connsiteX106" fmla="*/ 3623856 w 10678681"/>
              <a:gd name="connsiteY106" fmla="*/ 1290804 h 1342734"/>
              <a:gd name="connsiteX107" fmla="*/ 3564933 w 10678681"/>
              <a:gd name="connsiteY107" fmla="*/ 1287147 h 1342734"/>
              <a:gd name="connsiteX108" fmla="*/ 3550537 w 10678681"/>
              <a:gd name="connsiteY108" fmla="*/ 1317552 h 1342734"/>
              <a:gd name="connsiteX109" fmla="*/ 3487736 w 10678681"/>
              <a:gd name="connsiteY109" fmla="*/ 1303493 h 1342734"/>
              <a:gd name="connsiteX110" fmla="*/ 3392548 w 10678681"/>
              <a:gd name="connsiteY110" fmla="*/ 1278741 h 1342734"/>
              <a:gd name="connsiteX111" fmla="*/ 3337466 w 10678681"/>
              <a:gd name="connsiteY111" fmla="*/ 1272537 h 1342734"/>
              <a:gd name="connsiteX112" fmla="*/ 3175981 w 10678681"/>
              <a:gd name="connsiteY112" fmla="*/ 1208973 h 1342734"/>
              <a:gd name="connsiteX113" fmla="*/ 3036856 w 10678681"/>
              <a:gd name="connsiteY113" fmla="*/ 1214383 h 1342734"/>
              <a:gd name="connsiteX114" fmla="*/ 2824973 w 10678681"/>
              <a:gd name="connsiteY114" fmla="*/ 1134864 h 1342734"/>
              <a:gd name="connsiteX115" fmla="*/ 2804398 w 10678681"/>
              <a:gd name="connsiteY115" fmla="*/ 1125556 h 1342734"/>
              <a:gd name="connsiteX116" fmla="*/ 2736109 w 10678681"/>
              <a:gd name="connsiteY116" fmla="*/ 1137717 h 1342734"/>
              <a:gd name="connsiteX117" fmla="*/ 2659096 w 10678681"/>
              <a:gd name="connsiteY117" fmla="*/ 1150294 h 1342734"/>
              <a:gd name="connsiteX118" fmla="*/ 2567088 w 10678681"/>
              <a:gd name="connsiteY118" fmla="*/ 1181781 h 1342734"/>
              <a:gd name="connsiteX119" fmla="*/ 2454501 w 10678681"/>
              <a:gd name="connsiteY119" fmla="*/ 1155455 h 1342734"/>
              <a:gd name="connsiteX120" fmla="*/ 2385161 w 10678681"/>
              <a:gd name="connsiteY120" fmla="*/ 1161312 h 1342734"/>
              <a:gd name="connsiteX121" fmla="*/ 2273361 w 10678681"/>
              <a:gd name="connsiteY121" fmla="*/ 1134090 h 1342734"/>
              <a:gd name="connsiteX122" fmla="*/ 2132003 w 10678681"/>
              <a:gd name="connsiteY122" fmla="*/ 1139225 h 1342734"/>
              <a:gd name="connsiteX123" fmla="*/ 2041224 w 10678681"/>
              <a:gd name="connsiteY123" fmla="*/ 1147536 h 1342734"/>
              <a:gd name="connsiteX124" fmla="*/ 2010157 w 10678681"/>
              <a:gd name="connsiteY124" fmla="*/ 1152767 h 1342734"/>
              <a:gd name="connsiteX125" fmla="*/ 1859213 w 10678681"/>
              <a:gd name="connsiteY125" fmla="*/ 1199540 h 1342734"/>
              <a:gd name="connsiteX126" fmla="*/ 1735877 w 10678681"/>
              <a:gd name="connsiteY126" fmla="*/ 1246527 h 1342734"/>
              <a:gd name="connsiteX127" fmla="*/ 1705069 w 10678681"/>
              <a:gd name="connsiteY127" fmla="*/ 1251989 h 1342734"/>
              <a:gd name="connsiteX128" fmla="*/ 1307888 w 10678681"/>
              <a:gd name="connsiteY128" fmla="*/ 1283156 h 1342734"/>
              <a:gd name="connsiteX129" fmla="*/ 1220734 w 10678681"/>
              <a:gd name="connsiteY129" fmla="*/ 1257811 h 1342734"/>
              <a:gd name="connsiteX130" fmla="*/ 1021737 w 10678681"/>
              <a:gd name="connsiteY130" fmla="*/ 1238739 h 1342734"/>
              <a:gd name="connsiteX131" fmla="*/ 959820 w 10678681"/>
              <a:gd name="connsiteY131" fmla="*/ 1275863 h 1342734"/>
              <a:gd name="connsiteX132" fmla="*/ 929137 w 10678681"/>
              <a:gd name="connsiteY132" fmla="*/ 1273957 h 1342734"/>
              <a:gd name="connsiteX133" fmla="*/ 878849 w 10678681"/>
              <a:gd name="connsiteY133" fmla="*/ 1266740 h 1342734"/>
              <a:gd name="connsiteX134" fmla="*/ 800667 w 10678681"/>
              <a:gd name="connsiteY134" fmla="*/ 1282041 h 1342734"/>
              <a:gd name="connsiteX135" fmla="*/ 644906 w 10678681"/>
              <a:gd name="connsiteY135" fmla="*/ 1273685 h 1342734"/>
              <a:gd name="connsiteX136" fmla="*/ 379869 w 10678681"/>
              <a:gd name="connsiteY136" fmla="*/ 1339165 h 1342734"/>
              <a:gd name="connsiteX137" fmla="*/ 137696 w 10678681"/>
              <a:gd name="connsiteY137" fmla="*/ 1319217 h 1342734"/>
              <a:gd name="connsiteX138" fmla="*/ 54250 w 10678681"/>
              <a:gd name="connsiteY138" fmla="*/ 1315838 h 1342734"/>
              <a:gd name="connsiteX139" fmla="*/ 28042 w 10678681"/>
              <a:gd name="connsiteY139" fmla="*/ 1297822 h 1342734"/>
              <a:gd name="connsiteX140" fmla="*/ 0 w 10678681"/>
              <a:gd name="connsiteY140" fmla="*/ 1294612 h 1342734"/>
              <a:gd name="connsiteX141" fmla="*/ 0 w 10678681"/>
              <a:gd name="connsiteY141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89102 w 10678681"/>
              <a:gd name="connsiteY87" fmla="*/ 1321223 h 1342734"/>
              <a:gd name="connsiteX88" fmla="*/ 4578184 w 10678681"/>
              <a:gd name="connsiteY88" fmla="*/ 1326745 h 1342734"/>
              <a:gd name="connsiteX89" fmla="*/ 4564919 w 10678681"/>
              <a:gd name="connsiteY89" fmla="*/ 1325507 h 1342734"/>
              <a:gd name="connsiteX90" fmla="*/ 4566586 w 10678681"/>
              <a:gd name="connsiteY90" fmla="*/ 1316963 h 1342734"/>
              <a:gd name="connsiteX91" fmla="*/ 4556303 w 10678681"/>
              <a:gd name="connsiteY91" fmla="*/ 1300262 h 1342734"/>
              <a:gd name="connsiteX92" fmla="*/ 4502358 w 10678681"/>
              <a:gd name="connsiteY92" fmla="*/ 1302558 h 1342734"/>
              <a:gd name="connsiteX93" fmla="*/ 4498919 w 10678681"/>
              <a:gd name="connsiteY93" fmla="*/ 1312115 h 1342734"/>
              <a:gd name="connsiteX94" fmla="*/ 4492075 w 10678681"/>
              <a:gd name="connsiteY94" fmla="*/ 1313357 h 1342734"/>
              <a:gd name="connsiteX95" fmla="*/ 4487466 w 10678681"/>
              <a:gd name="connsiteY95" fmla="*/ 1304102 h 1342734"/>
              <a:gd name="connsiteX96" fmla="*/ 4398292 w 10678681"/>
              <a:gd name="connsiteY96" fmla="*/ 1278410 h 1342734"/>
              <a:gd name="connsiteX97" fmla="*/ 4306088 w 10678681"/>
              <a:gd name="connsiteY97" fmla="*/ 1282512 h 1342734"/>
              <a:gd name="connsiteX98" fmla="*/ 4188995 w 10678681"/>
              <a:gd name="connsiteY98" fmla="*/ 1296718 h 1342734"/>
              <a:gd name="connsiteX99" fmla="*/ 4136582 w 10678681"/>
              <a:gd name="connsiteY99" fmla="*/ 1287687 h 1342734"/>
              <a:gd name="connsiteX100" fmla="*/ 4064614 w 10678681"/>
              <a:gd name="connsiteY100" fmla="*/ 1296118 h 1342734"/>
              <a:gd name="connsiteX101" fmla="*/ 3900948 w 10678681"/>
              <a:gd name="connsiteY101" fmla="*/ 1322156 h 1342734"/>
              <a:gd name="connsiteX102" fmla="*/ 3787890 w 10678681"/>
              <a:gd name="connsiteY102" fmla="*/ 1322164 h 1342734"/>
              <a:gd name="connsiteX103" fmla="*/ 3745993 w 10678681"/>
              <a:gd name="connsiteY103" fmla="*/ 1342630 h 1342734"/>
              <a:gd name="connsiteX104" fmla="*/ 3675785 w 10678681"/>
              <a:gd name="connsiteY104" fmla="*/ 1326802 h 1342734"/>
              <a:gd name="connsiteX105" fmla="*/ 3623856 w 10678681"/>
              <a:gd name="connsiteY105" fmla="*/ 1290804 h 1342734"/>
              <a:gd name="connsiteX106" fmla="*/ 3564933 w 10678681"/>
              <a:gd name="connsiteY106" fmla="*/ 1287147 h 1342734"/>
              <a:gd name="connsiteX107" fmla="*/ 3550537 w 10678681"/>
              <a:gd name="connsiteY107" fmla="*/ 1317552 h 1342734"/>
              <a:gd name="connsiteX108" fmla="*/ 3487736 w 10678681"/>
              <a:gd name="connsiteY108" fmla="*/ 1303493 h 1342734"/>
              <a:gd name="connsiteX109" fmla="*/ 3392548 w 10678681"/>
              <a:gd name="connsiteY109" fmla="*/ 1278741 h 1342734"/>
              <a:gd name="connsiteX110" fmla="*/ 3337466 w 10678681"/>
              <a:gd name="connsiteY110" fmla="*/ 1272537 h 1342734"/>
              <a:gd name="connsiteX111" fmla="*/ 3175981 w 10678681"/>
              <a:gd name="connsiteY111" fmla="*/ 1208973 h 1342734"/>
              <a:gd name="connsiteX112" fmla="*/ 3036856 w 10678681"/>
              <a:gd name="connsiteY112" fmla="*/ 1214383 h 1342734"/>
              <a:gd name="connsiteX113" fmla="*/ 2824973 w 10678681"/>
              <a:gd name="connsiteY113" fmla="*/ 1134864 h 1342734"/>
              <a:gd name="connsiteX114" fmla="*/ 2804398 w 10678681"/>
              <a:gd name="connsiteY114" fmla="*/ 1125556 h 1342734"/>
              <a:gd name="connsiteX115" fmla="*/ 2736109 w 10678681"/>
              <a:gd name="connsiteY115" fmla="*/ 1137717 h 1342734"/>
              <a:gd name="connsiteX116" fmla="*/ 2659096 w 10678681"/>
              <a:gd name="connsiteY116" fmla="*/ 1150294 h 1342734"/>
              <a:gd name="connsiteX117" fmla="*/ 2567088 w 10678681"/>
              <a:gd name="connsiteY117" fmla="*/ 1181781 h 1342734"/>
              <a:gd name="connsiteX118" fmla="*/ 2454501 w 10678681"/>
              <a:gd name="connsiteY118" fmla="*/ 1155455 h 1342734"/>
              <a:gd name="connsiteX119" fmla="*/ 2385161 w 10678681"/>
              <a:gd name="connsiteY119" fmla="*/ 1161312 h 1342734"/>
              <a:gd name="connsiteX120" fmla="*/ 2273361 w 10678681"/>
              <a:gd name="connsiteY120" fmla="*/ 1134090 h 1342734"/>
              <a:gd name="connsiteX121" fmla="*/ 2132003 w 10678681"/>
              <a:gd name="connsiteY121" fmla="*/ 1139225 h 1342734"/>
              <a:gd name="connsiteX122" fmla="*/ 2041224 w 10678681"/>
              <a:gd name="connsiteY122" fmla="*/ 1147536 h 1342734"/>
              <a:gd name="connsiteX123" fmla="*/ 2010157 w 10678681"/>
              <a:gd name="connsiteY123" fmla="*/ 1152767 h 1342734"/>
              <a:gd name="connsiteX124" fmla="*/ 1859213 w 10678681"/>
              <a:gd name="connsiteY124" fmla="*/ 1199540 h 1342734"/>
              <a:gd name="connsiteX125" fmla="*/ 1735877 w 10678681"/>
              <a:gd name="connsiteY125" fmla="*/ 1246527 h 1342734"/>
              <a:gd name="connsiteX126" fmla="*/ 1705069 w 10678681"/>
              <a:gd name="connsiteY126" fmla="*/ 1251989 h 1342734"/>
              <a:gd name="connsiteX127" fmla="*/ 1307888 w 10678681"/>
              <a:gd name="connsiteY127" fmla="*/ 1283156 h 1342734"/>
              <a:gd name="connsiteX128" fmla="*/ 1220734 w 10678681"/>
              <a:gd name="connsiteY128" fmla="*/ 1257811 h 1342734"/>
              <a:gd name="connsiteX129" fmla="*/ 1021737 w 10678681"/>
              <a:gd name="connsiteY129" fmla="*/ 1238739 h 1342734"/>
              <a:gd name="connsiteX130" fmla="*/ 959820 w 10678681"/>
              <a:gd name="connsiteY130" fmla="*/ 1275863 h 1342734"/>
              <a:gd name="connsiteX131" fmla="*/ 929137 w 10678681"/>
              <a:gd name="connsiteY131" fmla="*/ 1273957 h 1342734"/>
              <a:gd name="connsiteX132" fmla="*/ 878849 w 10678681"/>
              <a:gd name="connsiteY132" fmla="*/ 1266740 h 1342734"/>
              <a:gd name="connsiteX133" fmla="*/ 800667 w 10678681"/>
              <a:gd name="connsiteY133" fmla="*/ 1282041 h 1342734"/>
              <a:gd name="connsiteX134" fmla="*/ 644906 w 10678681"/>
              <a:gd name="connsiteY134" fmla="*/ 1273685 h 1342734"/>
              <a:gd name="connsiteX135" fmla="*/ 379869 w 10678681"/>
              <a:gd name="connsiteY135" fmla="*/ 1339165 h 1342734"/>
              <a:gd name="connsiteX136" fmla="*/ 137696 w 10678681"/>
              <a:gd name="connsiteY136" fmla="*/ 1319217 h 1342734"/>
              <a:gd name="connsiteX137" fmla="*/ 54250 w 10678681"/>
              <a:gd name="connsiteY137" fmla="*/ 1315838 h 1342734"/>
              <a:gd name="connsiteX138" fmla="*/ 28042 w 10678681"/>
              <a:gd name="connsiteY138" fmla="*/ 1297822 h 1342734"/>
              <a:gd name="connsiteX139" fmla="*/ 0 w 10678681"/>
              <a:gd name="connsiteY139" fmla="*/ 1294612 h 1342734"/>
              <a:gd name="connsiteX140" fmla="*/ 0 w 10678681"/>
              <a:gd name="connsiteY140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617358 w 10678681"/>
              <a:gd name="connsiteY86" fmla="*/ 1327690 h 1342734"/>
              <a:gd name="connsiteX87" fmla="*/ 4578184 w 10678681"/>
              <a:gd name="connsiteY87" fmla="*/ 1326745 h 1342734"/>
              <a:gd name="connsiteX88" fmla="*/ 4564919 w 10678681"/>
              <a:gd name="connsiteY88" fmla="*/ 1325507 h 1342734"/>
              <a:gd name="connsiteX89" fmla="*/ 4566586 w 10678681"/>
              <a:gd name="connsiteY89" fmla="*/ 1316963 h 1342734"/>
              <a:gd name="connsiteX90" fmla="*/ 4556303 w 10678681"/>
              <a:gd name="connsiteY90" fmla="*/ 1300262 h 1342734"/>
              <a:gd name="connsiteX91" fmla="*/ 4502358 w 10678681"/>
              <a:gd name="connsiteY91" fmla="*/ 1302558 h 1342734"/>
              <a:gd name="connsiteX92" fmla="*/ 4498919 w 10678681"/>
              <a:gd name="connsiteY92" fmla="*/ 1312115 h 1342734"/>
              <a:gd name="connsiteX93" fmla="*/ 4492075 w 10678681"/>
              <a:gd name="connsiteY93" fmla="*/ 1313357 h 1342734"/>
              <a:gd name="connsiteX94" fmla="*/ 4487466 w 10678681"/>
              <a:gd name="connsiteY94" fmla="*/ 1304102 h 1342734"/>
              <a:gd name="connsiteX95" fmla="*/ 4398292 w 10678681"/>
              <a:gd name="connsiteY95" fmla="*/ 1278410 h 1342734"/>
              <a:gd name="connsiteX96" fmla="*/ 4306088 w 10678681"/>
              <a:gd name="connsiteY96" fmla="*/ 1282512 h 1342734"/>
              <a:gd name="connsiteX97" fmla="*/ 4188995 w 10678681"/>
              <a:gd name="connsiteY97" fmla="*/ 1296718 h 1342734"/>
              <a:gd name="connsiteX98" fmla="*/ 4136582 w 10678681"/>
              <a:gd name="connsiteY98" fmla="*/ 1287687 h 1342734"/>
              <a:gd name="connsiteX99" fmla="*/ 4064614 w 10678681"/>
              <a:gd name="connsiteY99" fmla="*/ 1296118 h 1342734"/>
              <a:gd name="connsiteX100" fmla="*/ 3900948 w 10678681"/>
              <a:gd name="connsiteY100" fmla="*/ 1322156 h 1342734"/>
              <a:gd name="connsiteX101" fmla="*/ 3787890 w 10678681"/>
              <a:gd name="connsiteY101" fmla="*/ 1322164 h 1342734"/>
              <a:gd name="connsiteX102" fmla="*/ 3745993 w 10678681"/>
              <a:gd name="connsiteY102" fmla="*/ 1342630 h 1342734"/>
              <a:gd name="connsiteX103" fmla="*/ 3675785 w 10678681"/>
              <a:gd name="connsiteY103" fmla="*/ 1326802 h 1342734"/>
              <a:gd name="connsiteX104" fmla="*/ 3623856 w 10678681"/>
              <a:gd name="connsiteY104" fmla="*/ 1290804 h 1342734"/>
              <a:gd name="connsiteX105" fmla="*/ 3564933 w 10678681"/>
              <a:gd name="connsiteY105" fmla="*/ 1287147 h 1342734"/>
              <a:gd name="connsiteX106" fmla="*/ 3550537 w 10678681"/>
              <a:gd name="connsiteY106" fmla="*/ 1317552 h 1342734"/>
              <a:gd name="connsiteX107" fmla="*/ 3487736 w 10678681"/>
              <a:gd name="connsiteY107" fmla="*/ 1303493 h 1342734"/>
              <a:gd name="connsiteX108" fmla="*/ 3392548 w 10678681"/>
              <a:gd name="connsiteY108" fmla="*/ 1278741 h 1342734"/>
              <a:gd name="connsiteX109" fmla="*/ 3337466 w 10678681"/>
              <a:gd name="connsiteY109" fmla="*/ 1272537 h 1342734"/>
              <a:gd name="connsiteX110" fmla="*/ 3175981 w 10678681"/>
              <a:gd name="connsiteY110" fmla="*/ 1208973 h 1342734"/>
              <a:gd name="connsiteX111" fmla="*/ 3036856 w 10678681"/>
              <a:gd name="connsiteY111" fmla="*/ 1214383 h 1342734"/>
              <a:gd name="connsiteX112" fmla="*/ 2824973 w 10678681"/>
              <a:gd name="connsiteY112" fmla="*/ 1134864 h 1342734"/>
              <a:gd name="connsiteX113" fmla="*/ 2804398 w 10678681"/>
              <a:gd name="connsiteY113" fmla="*/ 1125556 h 1342734"/>
              <a:gd name="connsiteX114" fmla="*/ 2736109 w 10678681"/>
              <a:gd name="connsiteY114" fmla="*/ 1137717 h 1342734"/>
              <a:gd name="connsiteX115" fmla="*/ 2659096 w 10678681"/>
              <a:gd name="connsiteY115" fmla="*/ 1150294 h 1342734"/>
              <a:gd name="connsiteX116" fmla="*/ 2567088 w 10678681"/>
              <a:gd name="connsiteY116" fmla="*/ 1181781 h 1342734"/>
              <a:gd name="connsiteX117" fmla="*/ 2454501 w 10678681"/>
              <a:gd name="connsiteY117" fmla="*/ 1155455 h 1342734"/>
              <a:gd name="connsiteX118" fmla="*/ 2385161 w 10678681"/>
              <a:gd name="connsiteY118" fmla="*/ 1161312 h 1342734"/>
              <a:gd name="connsiteX119" fmla="*/ 2273361 w 10678681"/>
              <a:gd name="connsiteY119" fmla="*/ 1134090 h 1342734"/>
              <a:gd name="connsiteX120" fmla="*/ 2132003 w 10678681"/>
              <a:gd name="connsiteY120" fmla="*/ 1139225 h 1342734"/>
              <a:gd name="connsiteX121" fmla="*/ 2041224 w 10678681"/>
              <a:gd name="connsiteY121" fmla="*/ 1147536 h 1342734"/>
              <a:gd name="connsiteX122" fmla="*/ 2010157 w 10678681"/>
              <a:gd name="connsiteY122" fmla="*/ 1152767 h 1342734"/>
              <a:gd name="connsiteX123" fmla="*/ 1859213 w 10678681"/>
              <a:gd name="connsiteY123" fmla="*/ 1199540 h 1342734"/>
              <a:gd name="connsiteX124" fmla="*/ 1735877 w 10678681"/>
              <a:gd name="connsiteY124" fmla="*/ 1246527 h 1342734"/>
              <a:gd name="connsiteX125" fmla="*/ 1705069 w 10678681"/>
              <a:gd name="connsiteY125" fmla="*/ 1251989 h 1342734"/>
              <a:gd name="connsiteX126" fmla="*/ 1307888 w 10678681"/>
              <a:gd name="connsiteY126" fmla="*/ 1283156 h 1342734"/>
              <a:gd name="connsiteX127" fmla="*/ 1220734 w 10678681"/>
              <a:gd name="connsiteY127" fmla="*/ 1257811 h 1342734"/>
              <a:gd name="connsiteX128" fmla="*/ 1021737 w 10678681"/>
              <a:gd name="connsiteY128" fmla="*/ 1238739 h 1342734"/>
              <a:gd name="connsiteX129" fmla="*/ 959820 w 10678681"/>
              <a:gd name="connsiteY129" fmla="*/ 1275863 h 1342734"/>
              <a:gd name="connsiteX130" fmla="*/ 929137 w 10678681"/>
              <a:gd name="connsiteY130" fmla="*/ 1273957 h 1342734"/>
              <a:gd name="connsiteX131" fmla="*/ 878849 w 10678681"/>
              <a:gd name="connsiteY131" fmla="*/ 1266740 h 1342734"/>
              <a:gd name="connsiteX132" fmla="*/ 800667 w 10678681"/>
              <a:gd name="connsiteY132" fmla="*/ 1282041 h 1342734"/>
              <a:gd name="connsiteX133" fmla="*/ 644906 w 10678681"/>
              <a:gd name="connsiteY133" fmla="*/ 1273685 h 1342734"/>
              <a:gd name="connsiteX134" fmla="*/ 379869 w 10678681"/>
              <a:gd name="connsiteY134" fmla="*/ 1339165 h 1342734"/>
              <a:gd name="connsiteX135" fmla="*/ 137696 w 10678681"/>
              <a:gd name="connsiteY135" fmla="*/ 1319217 h 1342734"/>
              <a:gd name="connsiteX136" fmla="*/ 54250 w 10678681"/>
              <a:gd name="connsiteY136" fmla="*/ 1315838 h 1342734"/>
              <a:gd name="connsiteX137" fmla="*/ 28042 w 10678681"/>
              <a:gd name="connsiteY137" fmla="*/ 1297822 h 1342734"/>
              <a:gd name="connsiteX138" fmla="*/ 0 w 10678681"/>
              <a:gd name="connsiteY138" fmla="*/ 1294612 h 1342734"/>
              <a:gd name="connsiteX139" fmla="*/ 0 w 10678681"/>
              <a:gd name="connsiteY139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32222 w 10678681"/>
              <a:gd name="connsiteY85" fmla="*/ 1318360 h 1342734"/>
              <a:gd name="connsiteX86" fmla="*/ 4578184 w 10678681"/>
              <a:gd name="connsiteY86" fmla="*/ 1326745 h 1342734"/>
              <a:gd name="connsiteX87" fmla="*/ 4564919 w 10678681"/>
              <a:gd name="connsiteY87" fmla="*/ 1325507 h 1342734"/>
              <a:gd name="connsiteX88" fmla="*/ 4566586 w 10678681"/>
              <a:gd name="connsiteY88" fmla="*/ 1316963 h 1342734"/>
              <a:gd name="connsiteX89" fmla="*/ 4556303 w 10678681"/>
              <a:gd name="connsiteY89" fmla="*/ 1300262 h 1342734"/>
              <a:gd name="connsiteX90" fmla="*/ 4502358 w 10678681"/>
              <a:gd name="connsiteY90" fmla="*/ 1302558 h 1342734"/>
              <a:gd name="connsiteX91" fmla="*/ 4498919 w 10678681"/>
              <a:gd name="connsiteY91" fmla="*/ 1312115 h 1342734"/>
              <a:gd name="connsiteX92" fmla="*/ 4492075 w 10678681"/>
              <a:gd name="connsiteY92" fmla="*/ 1313357 h 1342734"/>
              <a:gd name="connsiteX93" fmla="*/ 4487466 w 10678681"/>
              <a:gd name="connsiteY93" fmla="*/ 1304102 h 1342734"/>
              <a:gd name="connsiteX94" fmla="*/ 4398292 w 10678681"/>
              <a:gd name="connsiteY94" fmla="*/ 1278410 h 1342734"/>
              <a:gd name="connsiteX95" fmla="*/ 4306088 w 10678681"/>
              <a:gd name="connsiteY95" fmla="*/ 1282512 h 1342734"/>
              <a:gd name="connsiteX96" fmla="*/ 4188995 w 10678681"/>
              <a:gd name="connsiteY96" fmla="*/ 1296718 h 1342734"/>
              <a:gd name="connsiteX97" fmla="*/ 4136582 w 10678681"/>
              <a:gd name="connsiteY97" fmla="*/ 1287687 h 1342734"/>
              <a:gd name="connsiteX98" fmla="*/ 4064614 w 10678681"/>
              <a:gd name="connsiteY98" fmla="*/ 1296118 h 1342734"/>
              <a:gd name="connsiteX99" fmla="*/ 3900948 w 10678681"/>
              <a:gd name="connsiteY99" fmla="*/ 1322156 h 1342734"/>
              <a:gd name="connsiteX100" fmla="*/ 3787890 w 10678681"/>
              <a:gd name="connsiteY100" fmla="*/ 1322164 h 1342734"/>
              <a:gd name="connsiteX101" fmla="*/ 3745993 w 10678681"/>
              <a:gd name="connsiteY101" fmla="*/ 1342630 h 1342734"/>
              <a:gd name="connsiteX102" fmla="*/ 3675785 w 10678681"/>
              <a:gd name="connsiteY102" fmla="*/ 1326802 h 1342734"/>
              <a:gd name="connsiteX103" fmla="*/ 3623856 w 10678681"/>
              <a:gd name="connsiteY103" fmla="*/ 1290804 h 1342734"/>
              <a:gd name="connsiteX104" fmla="*/ 3564933 w 10678681"/>
              <a:gd name="connsiteY104" fmla="*/ 1287147 h 1342734"/>
              <a:gd name="connsiteX105" fmla="*/ 3550537 w 10678681"/>
              <a:gd name="connsiteY105" fmla="*/ 1317552 h 1342734"/>
              <a:gd name="connsiteX106" fmla="*/ 3487736 w 10678681"/>
              <a:gd name="connsiteY106" fmla="*/ 1303493 h 1342734"/>
              <a:gd name="connsiteX107" fmla="*/ 3392548 w 10678681"/>
              <a:gd name="connsiteY107" fmla="*/ 1278741 h 1342734"/>
              <a:gd name="connsiteX108" fmla="*/ 3337466 w 10678681"/>
              <a:gd name="connsiteY108" fmla="*/ 1272537 h 1342734"/>
              <a:gd name="connsiteX109" fmla="*/ 3175981 w 10678681"/>
              <a:gd name="connsiteY109" fmla="*/ 1208973 h 1342734"/>
              <a:gd name="connsiteX110" fmla="*/ 3036856 w 10678681"/>
              <a:gd name="connsiteY110" fmla="*/ 1214383 h 1342734"/>
              <a:gd name="connsiteX111" fmla="*/ 2824973 w 10678681"/>
              <a:gd name="connsiteY111" fmla="*/ 1134864 h 1342734"/>
              <a:gd name="connsiteX112" fmla="*/ 2804398 w 10678681"/>
              <a:gd name="connsiteY112" fmla="*/ 1125556 h 1342734"/>
              <a:gd name="connsiteX113" fmla="*/ 2736109 w 10678681"/>
              <a:gd name="connsiteY113" fmla="*/ 1137717 h 1342734"/>
              <a:gd name="connsiteX114" fmla="*/ 2659096 w 10678681"/>
              <a:gd name="connsiteY114" fmla="*/ 1150294 h 1342734"/>
              <a:gd name="connsiteX115" fmla="*/ 2567088 w 10678681"/>
              <a:gd name="connsiteY115" fmla="*/ 1181781 h 1342734"/>
              <a:gd name="connsiteX116" fmla="*/ 2454501 w 10678681"/>
              <a:gd name="connsiteY116" fmla="*/ 1155455 h 1342734"/>
              <a:gd name="connsiteX117" fmla="*/ 2385161 w 10678681"/>
              <a:gd name="connsiteY117" fmla="*/ 1161312 h 1342734"/>
              <a:gd name="connsiteX118" fmla="*/ 2273361 w 10678681"/>
              <a:gd name="connsiteY118" fmla="*/ 1134090 h 1342734"/>
              <a:gd name="connsiteX119" fmla="*/ 2132003 w 10678681"/>
              <a:gd name="connsiteY119" fmla="*/ 1139225 h 1342734"/>
              <a:gd name="connsiteX120" fmla="*/ 2041224 w 10678681"/>
              <a:gd name="connsiteY120" fmla="*/ 1147536 h 1342734"/>
              <a:gd name="connsiteX121" fmla="*/ 2010157 w 10678681"/>
              <a:gd name="connsiteY121" fmla="*/ 1152767 h 1342734"/>
              <a:gd name="connsiteX122" fmla="*/ 1859213 w 10678681"/>
              <a:gd name="connsiteY122" fmla="*/ 1199540 h 1342734"/>
              <a:gd name="connsiteX123" fmla="*/ 1735877 w 10678681"/>
              <a:gd name="connsiteY123" fmla="*/ 1246527 h 1342734"/>
              <a:gd name="connsiteX124" fmla="*/ 1705069 w 10678681"/>
              <a:gd name="connsiteY124" fmla="*/ 1251989 h 1342734"/>
              <a:gd name="connsiteX125" fmla="*/ 1307888 w 10678681"/>
              <a:gd name="connsiteY125" fmla="*/ 1283156 h 1342734"/>
              <a:gd name="connsiteX126" fmla="*/ 1220734 w 10678681"/>
              <a:gd name="connsiteY126" fmla="*/ 1257811 h 1342734"/>
              <a:gd name="connsiteX127" fmla="*/ 1021737 w 10678681"/>
              <a:gd name="connsiteY127" fmla="*/ 1238739 h 1342734"/>
              <a:gd name="connsiteX128" fmla="*/ 959820 w 10678681"/>
              <a:gd name="connsiteY128" fmla="*/ 1275863 h 1342734"/>
              <a:gd name="connsiteX129" fmla="*/ 929137 w 10678681"/>
              <a:gd name="connsiteY129" fmla="*/ 1273957 h 1342734"/>
              <a:gd name="connsiteX130" fmla="*/ 878849 w 10678681"/>
              <a:gd name="connsiteY130" fmla="*/ 1266740 h 1342734"/>
              <a:gd name="connsiteX131" fmla="*/ 800667 w 10678681"/>
              <a:gd name="connsiteY131" fmla="*/ 1282041 h 1342734"/>
              <a:gd name="connsiteX132" fmla="*/ 644906 w 10678681"/>
              <a:gd name="connsiteY132" fmla="*/ 1273685 h 1342734"/>
              <a:gd name="connsiteX133" fmla="*/ 379869 w 10678681"/>
              <a:gd name="connsiteY133" fmla="*/ 1339165 h 1342734"/>
              <a:gd name="connsiteX134" fmla="*/ 137696 w 10678681"/>
              <a:gd name="connsiteY134" fmla="*/ 1319217 h 1342734"/>
              <a:gd name="connsiteX135" fmla="*/ 54250 w 10678681"/>
              <a:gd name="connsiteY135" fmla="*/ 1315838 h 1342734"/>
              <a:gd name="connsiteX136" fmla="*/ 28042 w 10678681"/>
              <a:gd name="connsiteY136" fmla="*/ 1297822 h 1342734"/>
              <a:gd name="connsiteX137" fmla="*/ 0 w 10678681"/>
              <a:gd name="connsiteY137" fmla="*/ 1294612 h 1342734"/>
              <a:gd name="connsiteX138" fmla="*/ 0 w 10678681"/>
              <a:gd name="connsiteY138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578184 w 10678681"/>
              <a:gd name="connsiteY85" fmla="*/ 1326745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285593 w 10678681"/>
              <a:gd name="connsiteY77" fmla="*/ 1273569 h 1342734"/>
              <a:gd name="connsiteX78" fmla="*/ 5192893 w 10678681"/>
              <a:gd name="connsiteY78" fmla="*/ 1247188 h 1342734"/>
              <a:gd name="connsiteX79" fmla="*/ 5186475 w 10678681"/>
              <a:gd name="connsiteY79" fmla="*/ 1257028 h 1342734"/>
              <a:gd name="connsiteX80" fmla="*/ 5126038 w 10678681"/>
              <a:gd name="connsiteY80" fmla="*/ 1263189 h 1342734"/>
              <a:gd name="connsiteX81" fmla="*/ 4894688 w 10678681"/>
              <a:gd name="connsiteY81" fmla="*/ 1247184 h 1342734"/>
              <a:gd name="connsiteX82" fmla="*/ 4788036 w 10678681"/>
              <a:gd name="connsiteY82" fmla="*/ 1238182 h 1342734"/>
              <a:gd name="connsiteX83" fmla="*/ 4747555 w 10678681"/>
              <a:gd name="connsiteY83" fmla="*/ 1252768 h 1342734"/>
              <a:gd name="connsiteX84" fmla="*/ 4679644 w 10678681"/>
              <a:gd name="connsiteY84" fmla="*/ 1276603 h 1342734"/>
              <a:gd name="connsiteX85" fmla="*/ 4617473 w 10678681"/>
              <a:gd name="connsiteY85" fmla="*/ 1296467 h 1342734"/>
              <a:gd name="connsiteX86" fmla="*/ 4564919 w 10678681"/>
              <a:gd name="connsiteY86" fmla="*/ 1325507 h 1342734"/>
              <a:gd name="connsiteX87" fmla="*/ 4566586 w 10678681"/>
              <a:gd name="connsiteY87" fmla="*/ 1316963 h 1342734"/>
              <a:gd name="connsiteX88" fmla="*/ 4556303 w 10678681"/>
              <a:gd name="connsiteY88" fmla="*/ 1300262 h 1342734"/>
              <a:gd name="connsiteX89" fmla="*/ 4502358 w 10678681"/>
              <a:gd name="connsiteY89" fmla="*/ 1302558 h 1342734"/>
              <a:gd name="connsiteX90" fmla="*/ 4498919 w 10678681"/>
              <a:gd name="connsiteY90" fmla="*/ 1312115 h 1342734"/>
              <a:gd name="connsiteX91" fmla="*/ 4492075 w 10678681"/>
              <a:gd name="connsiteY91" fmla="*/ 1313357 h 1342734"/>
              <a:gd name="connsiteX92" fmla="*/ 4487466 w 10678681"/>
              <a:gd name="connsiteY92" fmla="*/ 1304102 h 1342734"/>
              <a:gd name="connsiteX93" fmla="*/ 4398292 w 10678681"/>
              <a:gd name="connsiteY93" fmla="*/ 1278410 h 1342734"/>
              <a:gd name="connsiteX94" fmla="*/ 4306088 w 10678681"/>
              <a:gd name="connsiteY94" fmla="*/ 1282512 h 1342734"/>
              <a:gd name="connsiteX95" fmla="*/ 4188995 w 10678681"/>
              <a:gd name="connsiteY95" fmla="*/ 1296718 h 1342734"/>
              <a:gd name="connsiteX96" fmla="*/ 4136582 w 10678681"/>
              <a:gd name="connsiteY96" fmla="*/ 1287687 h 1342734"/>
              <a:gd name="connsiteX97" fmla="*/ 4064614 w 10678681"/>
              <a:gd name="connsiteY97" fmla="*/ 1296118 h 1342734"/>
              <a:gd name="connsiteX98" fmla="*/ 3900948 w 10678681"/>
              <a:gd name="connsiteY98" fmla="*/ 1322156 h 1342734"/>
              <a:gd name="connsiteX99" fmla="*/ 3787890 w 10678681"/>
              <a:gd name="connsiteY99" fmla="*/ 1322164 h 1342734"/>
              <a:gd name="connsiteX100" fmla="*/ 3745993 w 10678681"/>
              <a:gd name="connsiteY100" fmla="*/ 1342630 h 1342734"/>
              <a:gd name="connsiteX101" fmla="*/ 3675785 w 10678681"/>
              <a:gd name="connsiteY101" fmla="*/ 1326802 h 1342734"/>
              <a:gd name="connsiteX102" fmla="*/ 3623856 w 10678681"/>
              <a:gd name="connsiteY102" fmla="*/ 1290804 h 1342734"/>
              <a:gd name="connsiteX103" fmla="*/ 3564933 w 10678681"/>
              <a:gd name="connsiteY103" fmla="*/ 1287147 h 1342734"/>
              <a:gd name="connsiteX104" fmla="*/ 3550537 w 10678681"/>
              <a:gd name="connsiteY104" fmla="*/ 1317552 h 1342734"/>
              <a:gd name="connsiteX105" fmla="*/ 3487736 w 10678681"/>
              <a:gd name="connsiteY105" fmla="*/ 1303493 h 1342734"/>
              <a:gd name="connsiteX106" fmla="*/ 3392548 w 10678681"/>
              <a:gd name="connsiteY106" fmla="*/ 1278741 h 1342734"/>
              <a:gd name="connsiteX107" fmla="*/ 3337466 w 10678681"/>
              <a:gd name="connsiteY107" fmla="*/ 1272537 h 1342734"/>
              <a:gd name="connsiteX108" fmla="*/ 3175981 w 10678681"/>
              <a:gd name="connsiteY108" fmla="*/ 1208973 h 1342734"/>
              <a:gd name="connsiteX109" fmla="*/ 3036856 w 10678681"/>
              <a:gd name="connsiteY109" fmla="*/ 1214383 h 1342734"/>
              <a:gd name="connsiteX110" fmla="*/ 2824973 w 10678681"/>
              <a:gd name="connsiteY110" fmla="*/ 1134864 h 1342734"/>
              <a:gd name="connsiteX111" fmla="*/ 2804398 w 10678681"/>
              <a:gd name="connsiteY111" fmla="*/ 1125556 h 1342734"/>
              <a:gd name="connsiteX112" fmla="*/ 2736109 w 10678681"/>
              <a:gd name="connsiteY112" fmla="*/ 1137717 h 1342734"/>
              <a:gd name="connsiteX113" fmla="*/ 2659096 w 10678681"/>
              <a:gd name="connsiteY113" fmla="*/ 1150294 h 1342734"/>
              <a:gd name="connsiteX114" fmla="*/ 2567088 w 10678681"/>
              <a:gd name="connsiteY114" fmla="*/ 1181781 h 1342734"/>
              <a:gd name="connsiteX115" fmla="*/ 2454501 w 10678681"/>
              <a:gd name="connsiteY115" fmla="*/ 1155455 h 1342734"/>
              <a:gd name="connsiteX116" fmla="*/ 2385161 w 10678681"/>
              <a:gd name="connsiteY116" fmla="*/ 1161312 h 1342734"/>
              <a:gd name="connsiteX117" fmla="*/ 2273361 w 10678681"/>
              <a:gd name="connsiteY117" fmla="*/ 1134090 h 1342734"/>
              <a:gd name="connsiteX118" fmla="*/ 2132003 w 10678681"/>
              <a:gd name="connsiteY118" fmla="*/ 1139225 h 1342734"/>
              <a:gd name="connsiteX119" fmla="*/ 2041224 w 10678681"/>
              <a:gd name="connsiteY119" fmla="*/ 1147536 h 1342734"/>
              <a:gd name="connsiteX120" fmla="*/ 2010157 w 10678681"/>
              <a:gd name="connsiteY120" fmla="*/ 1152767 h 1342734"/>
              <a:gd name="connsiteX121" fmla="*/ 1859213 w 10678681"/>
              <a:gd name="connsiteY121" fmla="*/ 1199540 h 1342734"/>
              <a:gd name="connsiteX122" fmla="*/ 1735877 w 10678681"/>
              <a:gd name="connsiteY122" fmla="*/ 1246527 h 1342734"/>
              <a:gd name="connsiteX123" fmla="*/ 1705069 w 10678681"/>
              <a:gd name="connsiteY123" fmla="*/ 1251989 h 1342734"/>
              <a:gd name="connsiteX124" fmla="*/ 1307888 w 10678681"/>
              <a:gd name="connsiteY124" fmla="*/ 1283156 h 1342734"/>
              <a:gd name="connsiteX125" fmla="*/ 1220734 w 10678681"/>
              <a:gd name="connsiteY125" fmla="*/ 1257811 h 1342734"/>
              <a:gd name="connsiteX126" fmla="*/ 1021737 w 10678681"/>
              <a:gd name="connsiteY126" fmla="*/ 1238739 h 1342734"/>
              <a:gd name="connsiteX127" fmla="*/ 959820 w 10678681"/>
              <a:gd name="connsiteY127" fmla="*/ 1275863 h 1342734"/>
              <a:gd name="connsiteX128" fmla="*/ 929137 w 10678681"/>
              <a:gd name="connsiteY128" fmla="*/ 1273957 h 1342734"/>
              <a:gd name="connsiteX129" fmla="*/ 878849 w 10678681"/>
              <a:gd name="connsiteY129" fmla="*/ 1266740 h 1342734"/>
              <a:gd name="connsiteX130" fmla="*/ 800667 w 10678681"/>
              <a:gd name="connsiteY130" fmla="*/ 1282041 h 1342734"/>
              <a:gd name="connsiteX131" fmla="*/ 644906 w 10678681"/>
              <a:gd name="connsiteY131" fmla="*/ 1273685 h 1342734"/>
              <a:gd name="connsiteX132" fmla="*/ 379869 w 10678681"/>
              <a:gd name="connsiteY132" fmla="*/ 1339165 h 1342734"/>
              <a:gd name="connsiteX133" fmla="*/ 137696 w 10678681"/>
              <a:gd name="connsiteY133" fmla="*/ 1319217 h 1342734"/>
              <a:gd name="connsiteX134" fmla="*/ 54250 w 10678681"/>
              <a:gd name="connsiteY134" fmla="*/ 1315838 h 1342734"/>
              <a:gd name="connsiteX135" fmla="*/ 28042 w 10678681"/>
              <a:gd name="connsiteY135" fmla="*/ 1297822 h 1342734"/>
              <a:gd name="connsiteX136" fmla="*/ 0 w 10678681"/>
              <a:gd name="connsiteY136" fmla="*/ 1294612 h 1342734"/>
              <a:gd name="connsiteX137" fmla="*/ 0 w 10678681"/>
              <a:gd name="connsiteY137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26038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8647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220734 w 10678681"/>
              <a:gd name="connsiteY124" fmla="*/ 1257811 h 1342734"/>
              <a:gd name="connsiteX125" fmla="*/ 1021737 w 10678681"/>
              <a:gd name="connsiteY125" fmla="*/ 1238739 h 1342734"/>
              <a:gd name="connsiteX126" fmla="*/ 959820 w 10678681"/>
              <a:gd name="connsiteY126" fmla="*/ 1275863 h 1342734"/>
              <a:gd name="connsiteX127" fmla="*/ 929137 w 10678681"/>
              <a:gd name="connsiteY127" fmla="*/ 1273957 h 1342734"/>
              <a:gd name="connsiteX128" fmla="*/ 878849 w 10678681"/>
              <a:gd name="connsiteY128" fmla="*/ 1266740 h 1342734"/>
              <a:gd name="connsiteX129" fmla="*/ 800667 w 10678681"/>
              <a:gd name="connsiteY129" fmla="*/ 1282041 h 1342734"/>
              <a:gd name="connsiteX130" fmla="*/ 644906 w 10678681"/>
              <a:gd name="connsiteY130" fmla="*/ 1273685 h 1342734"/>
              <a:gd name="connsiteX131" fmla="*/ 379869 w 10678681"/>
              <a:gd name="connsiteY131" fmla="*/ 1339165 h 1342734"/>
              <a:gd name="connsiteX132" fmla="*/ 137696 w 10678681"/>
              <a:gd name="connsiteY132" fmla="*/ 1319217 h 1342734"/>
              <a:gd name="connsiteX133" fmla="*/ 54250 w 10678681"/>
              <a:gd name="connsiteY133" fmla="*/ 1315838 h 1342734"/>
              <a:gd name="connsiteX134" fmla="*/ 28042 w 10678681"/>
              <a:gd name="connsiteY134" fmla="*/ 1297822 h 1342734"/>
              <a:gd name="connsiteX135" fmla="*/ 0 w 10678681"/>
              <a:gd name="connsiteY135" fmla="*/ 1294612 h 1342734"/>
              <a:gd name="connsiteX136" fmla="*/ 0 w 10678681"/>
              <a:gd name="connsiteY136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307888 w 10678681"/>
              <a:gd name="connsiteY123" fmla="*/ 1283156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705069 w 10678681"/>
              <a:gd name="connsiteY122" fmla="*/ 125198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  <a:gd name="connsiteX0" fmla="*/ 0 w 10678681"/>
              <a:gd name="connsiteY0" fmla="*/ 0 h 1342734"/>
              <a:gd name="connsiteX1" fmla="*/ 10678681 w 10678681"/>
              <a:gd name="connsiteY1" fmla="*/ 0 h 1342734"/>
              <a:gd name="connsiteX2" fmla="*/ 10666019 w 10678681"/>
              <a:gd name="connsiteY2" fmla="*/ 7876 h 1342734"/>
              <a:gd name="connsiteX3" fmla="*/ 10632825 w 10678681"/>
              <a:gd name="connsiteY3" fmla="*/ 32153 h 1342734"/>
              <a:gd name="connsiteX4" fmla="*/ 10516219 w 10678681"/>
              <a:gd name="connsiteY4" fmla="*/ 45588 h 1342734"/>
              <a:gd name="connsiteX5" fmla="*/ 10456989 w 10678681"/>
              <a:gd name="connsiteY5" fmla="*/ 979 h 1342734"/>
              <a:gd name="connsiteX6" fmla="*/ 10438642 w 10678681"/>
              <a:gd name="connsiteY6" fmla="*/ 1524 h 1342734"/>
              <a:gd name="connsiteX7" fmla="*/ 10407146 w 10678681"/>
              <a:gd name="connsiteY7" fmla="*/ 43659 h 1342734"/>
              <a:gd name="connsiteX8" fmla="*/ 10341159 w 10678681"/>
              <a:gd name="connsiteY8" fmla="*/ 103824 h 1342734"/>
              <a:gd name="connsiteX9" fmla="*/ 10244930 w 10678681"/>
              <a:gd name="connsiteY9" fmla="*/ 94599 h 1342734"/>
              <a:gd name="connsiteX10" fmla="*/ 10115334 w 10678681"/>
              <a:gd name="connsiteY10" fmla="*/ 155658 h 1342734"/>
              <a:gd name="connsiteX11" fmla="*/ 10068157 w 10678681"/>
              <a:gd name="connsiteY11" fmla="*/ 215673 h 1342734"/>
              <a:gd name="connsiteX12" fmla="*/ 10045431 w 10678681"/>
              <a:gd name="connsiteY12" fmla="*/ 229568 h 1342734"/>
              <a:gd name="connsiteX13" fmla="*/ 9929077 w 10678681"/>
              <a:gd name="connsiteY13" fmla="*/ 209062 h 1342734"/>
              <a:gd name="connsiteX14" fmla="*/ 9840045 w 10678681"/>
              <a:gd name="connsiteY14" fmla="*/ 223033 h 1342734"/>
              <a:gd name="connsiteX15" fmla="*/ 9679639 w 10678681"/>
              <a:gd name="connsiteY15" fmla="*/ 247182 h 1342734"/>
              <a:gd name="connsiteX16" fmla="*/ 9498347 w 10678681"/>
              <a:gd name="connsiteY16" fmla="*/ 244723 h 1342734"/>
              <a:gd name="connsiteX17" fmla="*/ 9366026 w 10678681"/>
              <a:gd name="connsiteY17" fmla="*/ 299024 h 1342734"/>
              <a:gd name="connsiteX18" fmla="*/ 9316702 w 10678681"/>
              <a:gd name="connsiteY18" fmla="*/ 356523 h 1342734"/>
              <a:gd name="connsiteX19" fmla="*/ 9121744 w 10678681"/>
              <a:gd name="connsiteY19" fmla="*/ 365177 h 1342734"/>
              <a:gd name="connsiteX20" fmla="*/ 9061654 w 10678681"/>
              <a:gd name="connsiteY20" fmla="*/ 393730 h 1342734"/>
              <a:gd name="connsiteX21" fmla="*/ 8997577 w 10678681"/>
              <a:gd name="connsiteY21" fmla="*/ 380865 h 1342734"/>
              <a:gd name="connsiteX22" fmla="*/ 8907968 w 10678681"/>
              <a:gd name="connsiteY22" fmla="*/ 447345 h 1342734"/>
              <a:gd name="connsiteX23" fmla="*/ 8764163 w 10678681"/>
              <a:gd name="connsiteY23" fmla="*/ 471000 h 1342734"/>
              <a:gd name="connsiteX24" fmla="*/ 8680155 w 10678681"/>
              <a:gd name="connsiteY24" fmla="*/ 492404 h 1342734"/>
              <a:gd name="connsiteX25" fmla="*/ 8651436 w 10678681"/>
              <a:gd name="connsiteY25" fmla="*/ 511923 h 1342734"/>
              <a:gd name="connsiteX26" fmla="*/ 8609185 w 10678681"/>
              <a:gd name="connsiteY26" fmla="*/ 531525 h 1342734"/>
              <a:gd name="connsiteX27" fmla="*/ 8537091 w 10678681"/>
              <a:gd name="connsiteY27" fmla="*/ 574933 h 1342734"/>
              <a:gd name="connsiteX28" fmla="*/ 8435931 w 10678681"/>
              <a:gd name="connsiteY28" fmla="*/ 617926 h 1342734"/>
              <a:gd name="connsiteX29" fmla="*/ 8348623 w 10678681"/>
              <a:gd name="connsiteY29" fmla="*/ 600607 h 1342734"/>
              <a:gd name="connsiteX30" fmla="*/ 8276883 w 10678681"/>
              <a:gd name="connsiteY30" fmla="*/ 588214 h 1342734"/>
              <a:gd name="connsiteX31" fmla="*/ 8086698 w 10678681"/>
              <a:gd name="connsiteY31" fmla="*/ 605185 h 1342734"/>
              <a:gd name="connsiteX32" fmla="*/ 7982378 w 10678681"/>
              <a:gd name="connsiteY32" fmla="*/ 629799 h 1342734"/>
              <a:gd name="connsiteX33" fmla="*/ 7947952 w 10678681"/>
              <a:gd name="connsiteY33" fmla="*/ 648003 h 1342734"/>
              <a:gd name="connsiteX34" fmla="*/ 7890112 w 10678681"/>
              <a:gd name="connsiteY34" fmla="*/ 677915 h 1342734"/>
              <a:gd name="connsiteX35" fmla="*/ 7853284 w 10678681"/>
              <a:gd name="connsiteY35" fmla="*/ 723588 h 1342734"/>
              <a:gd name="connsiteX36" fmla="*/ 7802383 w 10678681"/>
              <a:gd name="connsiteY36" fmla="*/ 739359 h 1342734"/>
              <a:gd name="connsiteX37" fmla="*/ 7730518 w 10678681"/>
              <a:gd name="connsiteY37" fmla="*/ 739526 h 1342734"/>
              <a:gd name="connsiteX38" fmla="*/ 7720084 w 10678681"/>
              <a:gd name="connsiteY38" fmla="*/ 760750 h 1342734"/>
              <a:gd name="connsiteX39" fmla="*/ 7652907 w 10678681"/>
              <a:gd name="connsiteY39" fmla="*/ 783273 h 1342734"/>
              <a:gd name="connsiteX40" fmla="*/ 7606008 w 10678681"/>
              <a:gd name="connsiteY40" fmla="*/ 800717 h 1342734"/>
              <a:gd name="connsiteX41" fmla="*/ 7480223 w 10678681"/>
              <a:gd name="connsiteY41" fmla="*/ 856821 h 1342734"/>
              <a:gd name="connsiteX42" fmla="*/ 7356005 w 10678681"/>
              <a:gd name="connsiteY42" fmla="*/ 919462 h 1342734"/>
              <a:gd name="connsiteX43" fmla="*/ 7305396 w 10678681"/>
              <a:gd name="connsiteY43" fmla="*/ 986228 h 1342734"/>
              <a:gd name="connsiteX44" fmla="*/ 7266251 w 10678681"/>
              <a:gd name="connsiteY44" fmla="*/ 967864 h 1342734"/>
              <a:gd name="connsiteX45" fmla="*/ 7258094 w 10678681"/>
              <a:gd name="connsiteY45" fmla="*/ 990679 h 1342734"/>
              <a:gd name="connsiteX46" fmla="*/ 7257893 w 10678681"/>
              <a:gd name="connsiteY46" fmla="*/ 991204 h 1342734"/>
              <a:gd name="connsiteX47" fmla="*/ 7247153 w 10678681"/>
              <a:gd name="connsiteY47" fmla="*/ 991550 h 1342734"/>
              <a:gd name="connsiteX48" fmla="*/ 7193612 w 10678681"/>
              <a:gd name="connsiteY48" fmla="*/ 987042 h 1342734"/>
              <a:gd name="connsiteX49" fmla="*/ 7132632 w 10678681"/>
              <a:gd name="connsiteY49" fmla="*/ 1042036 h 1342734"/>
              <a:gd name="connsiteX50" fmla="*/ 7105610 w 10678681"/>
              <a:gd name="connsiteY50" fmla="*/ 1053537 h 1342734"/>
              <a:gd name="connsiteX51" fmla="*/ 7069148 w 10678681"/>
              <a:gd name="connsiteY51" fmla="*/ 1047163 h 1342734"/>
              <a:gd name="connsiteX52" fmla="*/ 7039634 w 10678681"/>
              <a:gd name="connsiteY52" fmla="*/ 1059971 h 1342734"/>
              <a:gd name="connsiteX53" fmla="*/ 7033445 w 10678681"/>
              <a:gd name="connsiteY53" fmla="*/ 1063314 h 1342734"/>
              <a:gd name="connsiteX54" fmla="*/ 6999157 w 10678681"/>
              <a:gd name="connsiteY54" fmla="*/ 1055282 h 1342734"/>
              <a:gd name="connsiteX55" fmla="*/ 6981874 w 10678681"/>
              <a:gd name="connsiteY55" fmla="*/ 1053827 h 1342734"/>
              <a:gd name="connsiteX56" fmla="*/ 6976102 w 10678681"/>
              <a:gd name="connsiteY56" fmla="*/ 1047854 h 1342734"/>
              <a:gd name="connsiteX57" fmla="*/ 6951040 w 10678681"/>
              <a:gd name="connsiteY57" fmla="*/ 1048531 h 1342734"/>
              <a:gd name="connsiteX58" fmla="*/ 6948497 w 10678681"/>
              <a:gd name="connsiteY58" fmla="*/ 1050706 h 1342734"/>
              <a:gd name="connsiteX59" fmla="*/ 6926582 w 10678681"/>
              <a:gd name="connsiteY59" fmla="*/ 1043462 h 1342734"/>
              <a:gd name="connsiteX60" fmla="*/ 6833743 w 10678681"/>
              <a:gd name="connsiteY60" fmla="*/ 1027960 h 1342734"/>
              <a:gd name="connsiteX61" fmla="*/ 6687090 w 10678681"/>
              <a:gd name="connsiteY61" fmla="*/ 1063250 h 1342734"/>
              <a:gd name="connsiteX62" fmla="*/ 6431838 w 10678681"/>
              <a:gd name="connsiteY62" fmla="*/ 1063226 h 1342734"/>
              <a:gd name="connsiteX63" fmla="*/ 6327795 w 10678681"/>
              <a:gd name="connsiteY63" fmla="*/ 1088142 h 1342734"/>
              <a:gd name="connsiteX64" fmla="*/ 6136549 w 10678681"/>
              <a:gd name="connsiteY64" fmla="*/ 1100268 h 1342734"/>
              <a:gd name="connsiteX65" fmla="*/ 6004655 w 10678681"/>
              <a:gd name="connsiteY65" fmla="*/ 1114946 h 1342734"/>
              <a:gd name="connsiteX66" fmla="*/ 5936643 w 10678681"/>
              <a:gd name="connsiteY66" fmla="*/ 1095428 h 1342734"/>
              <a:gd name="connsiteX67" fmla="*/ 5912484 w 10678681"/>
              <a:gd name="connsiteY67" fmla="*/ 1112624 h 1342734"/>
              <a:gd name="connsiteX68" fmla="*/ 5908387 w 10678681"/>
              <a:gd name="connsiteY68" fmla="*/ 1116018 h 1342734"/>
              <a:gd name="connsiteX69" fmla="*/ 5890495 w 10678681"/>
              <a:gd name="connsiteY69" fmla="*/ 1120268 h 1342734"/>
              <a:gd name="connsiteX70" fmla="*/ 5887318 w 10678681"/>
              <a:gd name="connsiteY70" fmla="*/ 1133134 h 1342734"/>
              <a:gd name="connsiteX71" fmla="*/ 5861726 w 10678681"/>
              <a:gd name="connsiteY71" fmla="*/ 1147891 h 1342734"/>
              <a:gd name="connsiteX72" fmla="*/ 5805823 w 10678681"/>
              <a:gd name="connsiteY72" fmla="*/ 1152457 h 1342734"/>
              <a:gd name="connsiteX73" fmla="*/ 5689841 w 10678681"/>
              <a:gd name="connsiteY73" fmla="*/ 1176232 h 1342734"/>
              <a:gd name="connsiteX74" fmla="*/ 5605119 w 10678681"/>
              <a:gd name="connsiteY74" fmla="*/ 1190202 h 1342734"/>
              <a:gd name="connsiteX75" fmla="*/ 5488513 w 10678681"/>
              <a:gd name="connsiteY75" fmla="*/ 1205367 h 1342734"/>
              <a:gd name="connsiteX76" fmla="*/ 5402905 w 10678681"/>
              <a:gd name="connsiteY76" fmla="*/ 1241191 h 1342734"/>
              <a:gd name="connsiteX77" fmla="*/ 5192893 w 10678681"/>
              <a:gd name="connsiteY77" fmla="*/ 1247188 h 1342734"/>
              <a:gd name="connsiteX78" fmla="*/ 5164025 w 10678681"/>
              <a:gd name="connsiteY78" fmla="*/ 1257028 h 1342734"/>
              <a:gd name="connsiteX79" fmla="*/ 5103589 w 10678681"/>
              <a:gd name="connsiteY79" fmla="*/ 1263189 h 1342734"/>
              <a:gd name="connsiteX80" fmla="*/ 4894688 w 10678681"/>
              <a:gd name="connsiteY80" fmla="*/ 1247184 h 1342734"/>
              <a:gd name="connsiteX81" fmla="*/ 4788036 w 10678681"/>
              <a:gd name="connsiteY81" fmla="*/ 1238182 h 1342734"/>
              <a:gd name="connsiteX82" fmla="*/ 4747555 w 10678681"/>
              <a:gd name="connsiteY82" fmla="*/ 1252768 h 1342734"/>
              <a:gd name="connsiteX83" fmla="*/ 4679644 w 10678681"/>
              <a:gd name="connsiteY83" fmla="*/ 1276603 h 1342734"/>
              <a:gd name="connsiteX84" fmla="*/ 4617473 w 10678681"/>
              <a:gd name="connsiteY84" fmla="*/ 1296467 h 1342734"/>
              <a:gd name="connsiteX85" fmla="*/ 4564919 w 10678681"/>
              <a:gd name="connsiteY85" fmla="*/ 1325507 h 1342734"/>
              <a:gd name="connsiteX86" fmla="*/ 4566586 w 10678681"/>
              <a:gd name="connsiteY86" fmla="*/ 1316963 h 1342734"/>
              <a:gd name="connsiteX87" fmla="*/ 4556303 w 10678681"/>
              <a:gd name="connsiteY87" fmla="*/ 1300262 h 1342734"/>
              <a:gd name="connsiteX88" fmla="*/ 4502358 w 10678681"/>
              <a:gd name="connsiteY88" fmla="*/ 1302558 h 1342734"/>
              <a:gd name="connsiteX89" fmla="*/ 4498919 w 10678681"/>
              <a:gd name="connsiteY89" fmla="*/ 1312115 h 1342734"/>
              <a:gd name="connsiteX90" fmla="*/ 4492075 w 10678681"/>
              <a:gd name="connsiteY90" fmla="*/ 1313357 h 1342734"/>
              <a:gd name="connsiteX91" fmla="*/ 4487466 w 10678681"/>
              <a:gd name="connsiteY91" fmla="*/ 1304102 h 1342734"/>
              <a:gd name="connsiteX92" fmla="*/ 4398292 w 10678681"/>
              <a:gd name="connsiteY92" fmla="*/ 1278410 h 1342734"/>
              <a:gd name="connsiteX93" fmla="*/ 4306088 w 10678681"/>
              <a:gd name="connsiteY93" fmla="*/ 1282512 h 1342734"/>
              <a:gd name="connsiteX94" fmla="*/ 4188995 w 10678681"/>
              <a:gd name="connsiteY94" fmla="*/ 1296718 h 1342734"/>
              <a:gd name="connsiteX95" fmla="*/ 4136582 w 10678681"/>
              <a:gd name="connsiteY95" fmla="*/ 1287687 h 1342734"/>
              <a:gd name="connsiteX96" fmla="*/ 4064614 w 10678681"/>
              <a:gd name="connsiteY96" fmla="*/ 1296118 h 1342734"/>
              <a:gd name="connsiteX97" fmla="*/ 3900948 w 10678681"/>
              <a:gd name="connsiteY97" fmla="*/ 1322156 h 1342734"/>
              <a:gd name="connsiteX98" fmla="*/ 3787890 w 10678681"/>
              <a:gd name="connsiteY98" fmla="*/ 1322164 h 1342734"/>
              <a:gd name="connsiteX99" fmla="*/ 3745993 w 10678681"/>
              <a:gd name="connsiteY99" fmla="*/ 1342630 h 1342734"/>
              <a:gd name="connsiteX100" fmla="*/ 3675785 w 10678681"/>
              <a:gd name="connsiteY100" fmla="*/ 1326802 h 1342734"/>
              <a:gd name="connsiteX101" fmla="*/ 3623856 w 10678681"/>
              <a:gd name="connsiteY101" fmla="*/ 1290804 h 1342734"/>
              <a:gd name="connsiteX102" fmla="*/ 3564933 w 10678681"/>
              <a:gd name="connsiteY102" fmla="*/ 1287147 h 1342734"/>
              <a:gd name="connsiteX103" fmla="*/ 3550537 w 10678681"/>
              <a:gd name="connsiteY103" fmla="*/ 1317552 h 1342734"/>
              <a:gd name="connsiteX104" fmla="*/ 3487736 w 10678681"/>
              <a:gd name="connsiteY104" fmla="*/ 1303493 h 1342734"/>
              <a:gd name="connsiteX105" fmla="*/ 3392548 w 10678681"/>
              <a:gd name="connsiteY105" fmla="*/ 1278741 h 1342734"/>
              <a:gd name="connsiteX106" fmla="*/ 3337466 w 10678681"/>
              <a:gd name="connsiteY106" fmla="*/ 1272537 h 1342734"/>
              <a:gd name="connsiteX107" fmla="*/ 3175981 w 10678681"/>
              <a:gd name="connsiteY107" fmla="*/ 1208973 h 1342734"/>
              <a:gd name="connsiteX108" fmla="*/ 3036856 w 10678681"/>
              <a:gd name="connsiteY108" fmla="*/ 1214383 h 1342734"/>
              <a:gd name="connsiteX109" fmla="*/ 2824973 w 10678681"/>
              <a:gd name="connsiteY109" fmla="*/ 1134864 h 1342734"/>
              <a:gd name="connsiteX110" fmla="*/ 2804398 w 10678681"/>
              <a:gd name="connsiteY110" fmla="*/ 1125556 h 1342734"/>
              <a:gd name="connsiteX111" fmla="*/ 2736109 w 10678681"/>
              <a:gd name="connsiteY111" fmla="*/ 1137717 h 1342734"/>
              <a:gd name="connsiteX112" fmla="*/ 2659096 w 10678681"/>
              <a:gd name="connsiteY112" fmla="*/ 1150294 h 1342734"/>
              <a:gd name="connsiteX113" fmla="*/ 2567088 w 10678681"/>
              <a:gd name="connsiteY113" fmla="*/ 1181781 h 1342734"/>
              <a:gd name="connsiteX114" fmla="*/ 2454501 w 10678681"/>
              <a:gd name="connsiteY114" fmla="*/ 1155455 h 1342734"/>
              <a:gd name="connsiteX115" fmla="*/ 2385161 w 10678681"/>
              <a:gd name="connsiteY115" fmla="*/ 1161312 h 1342734"/>
              <a:gd name="connsiteX116" fmla="*/ 2273361 w 10678681"/>
              <a:gd name="connsiteY116" fmla="*/ 1134090 h 1342734"/>
              <a:gd name="connsiteX117" fmla="*/ 2132003 w 10678681"/>
              <a:gd name="connsiteY117" fmla="*/ 1139225 h 1342734"/>
              <a:gd name="connsiteX118" fmla="*/ 2041224 w 10678681"/>
              <a:gd name="connsiteY118" fmla="*/ 1147536 h 1342734"/>
              <a:gd name="connsiteX119" fmla="*/ 2010157 w 10678681"/>
              <a:gd name="connsiteY119" fmla="*/ 1152767 h 1342734"/>
              <a:gd name="connsiteX120" fmla="*/ 1859213 w 10678681"/>
              <a:gd name="connsiteY120" fmla="*/ 1199540 h 1342734"/>
              <a:gd name="connsiteX121" fmla="*/ 1735877 w 10678681"/>
              <a:gd name="connsiteY121" fmla="*/ 1246527 h 1342734"/>
              <a:gd name="connsiteX122" fmla="*/ 1660167 w 10678681"/>
              <a:gd name="connsiteY122" fmla="*/ 1236849 h 1342734"/>
              <a:gd name="connsiteX123" fmla="*/ 1279827 w 10678681"/>
              <a:gd name="connsiteY123" fmla="*/ 1245307 h 1342734"/>
              <a:gd name="connsiteX124" fmla="*/ 1021737 w 10678681"/>
              <a:gd name="connsiteY124" fmla="*/ 1238739 h 1342734"/>
              <a:gd name="connsiteX125" fmla="*/ 959820 w 10678681"/>
              <a:gd name="connsiteY125" fmla="*/ 1275863 h 1342734"/>
              <a:gd name="connsiteX126" fmla="*/ 929137 w 10678681"/>
              <a:gd name="connsiteY126" fmla="*/ 1273957 h 1342734"/>
              <a:gd name="connsiteX127" fmla="*/ 878849 w 10678681"/>
              <a:gd name="connsiteY127" fmla="*/ 1266740 h 1342734"/>
              <a:gd name="connsiteX128" fmla="*/ 800667 w 10678681"/>
              <a:gd name="connsiteY128" fmla="*/ 1282041 h 1342734"/>
              <a:gd name="connsiteX129" fmla="*/ 644906 w 10678681"/>
              <a:gd name="connsiteY129" fmla="*/ 1273685 h 1342734"/>
              <a:gd name="connsiteX130" fmla="*/ 379869 w 10678681"/>
              <a:gd name="connsiteY130" fmla="*/ 1339165 h 1342734"/>
              <a:gd name="connsiteX131" fmla="*/ 137696 w 10678681"/>
              <a:gd name="connsiteY131" fmla="*/ 1319217 h 1342734"/>
              <a:gd name="connsiteX132" fmla="*/ 54250 w 10678681"/>
              <a:gd name="connsiteY132" fmla="*/ 1315838 h 1342734"/>
              <a:gd name="connsiteX133" fmla="*/ 28042 w 10678681"/>
              <a:gd name="connsiteY133" fmla="*/ 1297822 h 1342734"/>
              <a:gd name="connsiteX134" fmla="*/ 0 w 10678681"/>
              <a:gd name="connsiteY134" fmla="*/ 1294612 h 1342734"/>
              <a:gd name="connsiteX135" fmla="*/ 0 w 10678681"/>
              <a:gd name="connsiteY135" fmla="*/ 0 h 134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</a:cxnLst>
            <a:rect l="l" t="t" r="r" b="b"/>
            <a:pathLst>
              <a:path w="10678681" h="1342734">
                <a:moveTo>
                  <a:pt x="0" y="0"/>
                </a:moveTo>
                <a:lnTo>
                  <a:pt x="10678681" y="0"/>
                </a:lnTo>
                <a:lnTo>
                  <a:pt x="10666019" y="7876"/>
                </a:lnTo>
                <a:cubicBezTo>
                  <a:pt x="10653407" y="16166"/>
                  <a:pt x="10642107" y="24244"/>
                  <a:pt x="10632825" y="32153"/>
                </a:cubicBezTo>
                <a:cubicBezTo>
                  <a:pt x="10592272" y="36323"/>
                  <a:pt x="10556884" y="50892"/>
                  <a:pt x="10516219" y="45588"/>
                </a:cubicBezTo>
                <a:cubicBezTo>
                  <a:pt x="10497465" y="38035"/>
                  <a:pt x="10481313" y="25649"/>
                  <a:pt x="10456989" y="979"/>
                </a:cubicBezTo>
                <a:cubicBezTo>
                  <a:pt x="10458435" y="21260"/>
                  <a:pt x="10448472" y="9612"/>
                  <a:pt x="10438642" y="1524"/>
                </a:cubicBezTo>
                <a:cubicBezTo>
                  <a:pt x="10430119" y="11702"/>
                  <a:pt x="10417632" y="41266"/>
                  <a:pt x="10407146" y="43659"/>
                </a:cubicBezTo>
                <a:cubicBezTo>
                  <a:pt x="10379701" y="2826"/>
                  <a:pt x="10370665" y="125005"/>
                  <a:pt x="10341159" y="103824"/>
                </a:cubicBezTo>
                <a:cubicBezTo>
                  <a:pt x="10332001" y="120367"/>
                  <a:pt x="10274736" y="115685"/>
                  <a:pt x="10244930" y="94599"/>
                </a:cubicBezTo>
                <a:cubicBezTo>
                  <a:pt x="10189350" y="132718"/>
                  <a:pt x="10178914" y="158571"/>
                  <a:pt x="10115334" y="155658"/>
                </a:cubicBezTo>
                <a:cubicBezTo>
                  <a:pt x="10110816" y="185325"/>
                  <a:pt x="10047419" y="166765"/>
                  <a:pt x="10068157" y="215673"/>
                </a:cubicBezTo>
                <a:cubicBezTo>
                  <a:pt x="10047157" y="216184"/>
                  <a:pt x="10029060" y="198149"/>
                  <a:pt x="10045431" y="229568"/>
                </a:cubicBezTo>
                <a:cubicBezTo>
                  <a:pt x="10018897" y="234017"/>
                  <a:pt x="9963426" y="205273"/>
                  <a:pt x="9929077" y="209062"/>
                </a:cubicBezTo>
                <a:cubicBezTo>
                  <a:pt x="9910475" y="224494"/>
                  <a:pt x="9890198" y="272419"/>
                  <a:pt x="9840045" y="223033"/>
                </a:cubicBezTo>
                <a:cubicBezTo>
                  <a:pt x="9789999" y="276055"/>
                  <a:pt x="9744257" y="186744"/>
                  <a:pt x="9679639" y="247182"/>
                </a:cubicBezTo>
                <a:cubicBezTo>
                  <a:pt x="9634736" y="215294"/>
                  <a:pt x="9537501" y="238016"/>
                  <a:pt x="9498347" y="244723"/>
                </a:cubicBezTo>
                <a:cubicBezTo>
                  <a:pt x="9450379" y="244255"/>
                  <a:pt x="9394227" y="293607"/>
                  <a:pt x="9366026" y="299024"/>
                </a:cubicBezTo>
                <a:cubicBezTo>
                  <a:pt x="9341424" y="298595"/>
                  <a:pt x="9297504" y="338146"/>
                  <a:pt x="9316702" y="356523"/>
                </a:cubicBezTo>
                <a:cubicBezTo>
                  <a:pt x="9228105" y="319675"/>
                  <a:pt x="9206375" y="367221"/>
                  <a:pt x="9121744" y="365177"/>
                </a:cubicBezTo>
                <a:cubicBezTo>
                  <a:pt x="9093808" y="425910"/>
                  <a:pt x="9103257" y="373647"/>
                  <a:pt x="9061654" y="393730"/>
                </a:cubicBezTo>
                <a:cubicBezTo>
                  <a:pt x="9060114" y="344357"/>
                  <a:pt x="9015442" y="432718"/>
                  <a:pt x="8997577" y="380865"/>
                </a:cubicBezTo>
                <a:cubicBezTo>
                  <a:pt x="8969550" y="402056"/>
                  <a:pt x="8954076" y="446763"/>
                  <a:pt x="8907968" y="447345"/>
                </a:cubicBezTo>
                <a:cubicBezTo>
                  <a:pt x="8864369" y="428134"/>
                  <a:pt x="8818646" y="497461"/>
                  <a:pt x="8764163" y="471000"/>
                </a:cubicBezTo>
                <a:cubicBezTo>
                  <a:pt x="8744747" y="465539"/>
                  <a:pt x="8688469" y="474754"/>
                  <a:pt x="8680155" y="492404"/>
                </a:cubicBezTo>
                <a:cubicBezTo>
                  <a:pt x="8668902" y="497604"/>
                  <a:pt x="8654338" y="493892"/>
                  <a:pt x="8651436" y="511923"/>
                </a:cubicBezTo>
                <a:cubicBezTo>
                  <a:pt x="8645505" y="533975"/>
                  <a:pt x="8599739" y="507897"/>
                  <a:pt x="8609185" y="531525"/>
                </a:cubicBezTo>
                <a:cubicBezTo>
                  <a:pt x="8576806" y="513805"/>
                  <a:pt x="8560019" y="560634"/>
                  <a:pt x="8537091" y="574933"/>
                </a:cubicBezTo>
                <a:cubicBezTo>
                  <a:pt x="8510928" y="556486"/>
                  <a:pt x="8488623" y="604682"/>
                  <a:pt x="8435931" y="617926"/>
                </a:cubicBezTo>
                <a:cubicBezTo>
                  <a:pt x="8406978" y="596402"/>
                  <a:pt x="8400500" y="627188"/>
                  <a:pt x="8348623" y="600607"/>
                </a:cubicBezTo>
                <a:cubicBezTo>
                  <a:pt x="8347650" y="604255"/>
                  <a:pt x="8320537" y="587451"/>
                  <a:pt x="8276883" y="588214"/>
                </a:cubicBezTo>
                <a:cubicBezTo>
                  <a:pt x="8233229" y="588977"/>
                  <a:pt x="8147007" y="602039"/>
                  <a:pt x="8086698" y="605185"/>
                </a:cubicBezTo>
                <a:cubicBezTo>
                  <a:pt x="8018754" y="612533"/>
                  <a:pt x="8076794" y="658105"/>
                  <a:pt x="7982378" y="629799"/>
                </a:cubicBezTo>
                <a:cubicBezTo>
                  <a:pt x="7978309" y="650417"/>
                  <a:pt x="7968020" y="653434"/>
                  <a:pt x="7947952" y="648003"/>
                </a:cubicBezTo>
                <a:cubicBezTo>
                  <a:pt x="7915301" y="652980"/>
                  <a:pt x="7930086" y="699793"/>
                  <a:pt x="7890112" y="677915"/>
                </a:cubicBezTo>
                <a:cubicBezTo>
                  <a:pt x="7902561" y="702153"/>
                  <a:pt x="7831508" y="700184"/>
                  <a:pt x="7853284" y="723588"/>
                </a:cubicBezTo>
                <a:cubicBezTo>
                  <a:pt x="7838304" y="751013"/>
                  <a:pt x="7817999" y="714992"/>
                  <a:pt x="7802383" y="739359"/>
                </a:cubicBezTo>
                <a:cubicBezTo>
                  <a:pt x="7781922" y="742015"/>
                  <a:pt x="7755431" y="732207"/>
                  <a:pt x="7730518" y="739526"/>
                </a:cubicBezTo>
                <a:cubicBezTo>
                  <a:pt x="7716802" y="743091"/>
                  <a:pt x="7733019" y="753459"/>
                  <a:pt x="7720084" y="760750"/>
                </a:cubicBezTo>
                <a:cubicBezTo>
                  <a:pt x="7707149" y="768041"/>
                  <a:pt x="7671920" y="776612"/>
                  <a:pt x="7652907" y="783273"/>
                </a:cubicBezTo>
                <a:cubicBezTo>
                  <a:pt x="7630163" y="772504"/>
                  <a:pt x="7616976" y="783101"/>
                  <a:pt x="7606008" y="800717"/>
                </a:cubicBezTo>
                <a:cubicBezTo>
                  <a:pt x="7561224" y="806541"/>
                  <a:pt x="7527083" y="837162"/>
                  <a:pt x="7480223" y="856821"/>
                </a:cubicBezTo>
                <a:cubicBezTo>
                  <a:pt x="7422566" y="851729"/>
                  <a:pt x="7406130" y="898621"/>
                  <a:pt x="7356005" y="919462"/>
                </a:cubicBezTo>
                <a:cubicBezTo>
                  <a:pt x="7301710" y="896412"/>
                  <a:pt x="7327853" y="963334"/>
                  <a:pt x="7305396" y="986228"/>
                </a:cubicBezTo>
                <a:lnTo>
                  <a:pt x="7266251" y="967864"/>
                </a:lnTo>
                <a:lnTo>
                  <a:pt x="7258094" y="990679"/>
                </a:lnTo>
                <a:lnTo>
                  <a:pt x="7257893" y="991204"/>
                </a:lnTo>
                <a:lnTo>
                  <a:pt x="7247153" y="991550"/>
                </a:lnTo>
                <a:cubicBezTo>
                  <a:pt x="7228850" y="991013"/>
                  <a:pt x="7210872" y="989423"/>
                  <a:pt x="7193612" y="987042"/>
                </a:cubicBezTo>
                <a:cubicBezTo>
                  <a:pt x="7184018" y="1016185"/>
                  <a:pt x="7117645" y="991054"/>
                  <a:pt x="7132632" y="1042036"/>
                </a:cubicBezTo>
                <a:cubicBezTo>
                  <a:pt x="7109597" y="1040358"/>
                  <a:pt x="7092653" y="1020472"/>
                  <a:pt x="7105610" y="1053537"/>
                </a:cubicBezTo>
                <a:cubicBezTo>
                  <a:pt x="7098186" y="1053959"/>
                  <a:pt x="7071669" y="1042250"/>
                  <a:pt x="7069148" y="1047163"/>
                </a:cubicBezTo>
                <a:lnTo>
                  <a:pt x="7039634" y="1059971"/>
                </a:lnTo>
                <a:lnTo>
                  <a:pt x="7033445" y="1063314"/>
                </a:lnTo>
                <a:lnTo>
                  <a:pt x="6999157" y="1055282"/>
                </a:lnTo>
                <a:lnTo>
                  <a:pt x="6981874" y="1053827"/>
                </a:lnTo>
                <a:lnTo>
                  <a:pt x="6976102" y="1047854"/>
                </a:lnTo>
                <a:cubicBezTo>
                  <a:pt x="6970359" y="1044495"/>
                  <a:pt x="6962768" y="1043656"/>
                  <a:pt x="6951040" y="1048531"/>
                </a:cubicBezTo>
                <a:lnTo>
                  <a:pt x="6948497" y="1050706"/>
                </a:lnTo>
                <a:lnTo>
                  <a:pt x="6926582" y="1043462"/>
                </a:lnTo>
                <a:cubicBezTo>
                  <a:pt x="6919310" y="1039773"/>
                  <a:pt x="6839625" y="1034777"/>
                  <a:pt x="6833743" y="1027960"/>
                </a:cubicBezTo>
                <a:cubicBezTo>
                  <a:pt x="6776335" y="1015119"/>
                  <a:pt x="6761260" y="1047430"/>
                  <a:pt x="6687090" y="1063250"/>
                </a:cubicBezTo>
                <a:cubicBezTo>
                  <a:pt x="6621041" y="1075436"/>
                  <a:pt x="6482366" y="1074217"/>
                  <a:pt x="6431838" y="1063226"/>
                </a:cubicBezTo>
                <a:cubicBezTo>
                  <a:pt x="6405016" y="1060235"/>
                  <a:pt x="6309698" y="1067799"/>
                  <a:pt x="6327795" y="1088142"/>
                </a:cubicBezTo>
                <a:cubicBezTo>
                  <a:pt x="6241699" y="1050273"/>
                  <a:pt x="6228725" y="1111123"/>
                  <a:pt x="6136549" y="1100268"/>
                </a:cubicBezTo>
                <a:cubicBezTo>
                  <a:pt x="6096483" y="1157984"/>
                  <a:pt x="6053277" y="1099229"/>
                  <a:pt x="6004655" y="1114946"/>
                </a:cubicBezTo>
                <a:cubicBezTo>
                  <a:pt x="6010724" y="1065500"/>
                  <a:pt x="5948029" y="1149051"/>
                  <a:pt x="5936643" y="1095428"/>
                </a:cubicBezTo>
                <a:cubicBezTo>
                  <a:pt x="5928154" y="1099986"/>
                  <a:pt x="5920290" y="1106094"/>
                  <a:pt x="5912484" y="1112624"/>
                </a:cubicBezTo>
                <a:lnTo>
                  <a:pt x="5908387" y="1116018"/>
                </a:lnTo>
                <a:lnTo>
                  <a:pt x="5890495" y="1120268"/>
                </a:lnTo>
                <a:lnTo>
                  <a:pt x="5887318" y="1133134"/>
                </a:lnTo>
                <a:lnTo>
                  <a:pt x="5861726" y="1147891"/>
                </a:lnTo>
                <a:cubicBezTo>
                  <a:pt x="5851855" y="1151615"/>
                  <a:pt x="5818443" y="1153513"/>
                  <a:pt x="5805823" y="1152457"/>
                </a:cubicBezTo>
                <a:cubicBezTo>
                  <a:pt x="5761190" y="1128740"/>
                  <a:pt x="5745234" y="1208320"/>
                  <a:pt x="5689841" y="1176232"/>
                </a:cubicBezTo>
                <a:cubicBezTo>
                  <a:pt x="5645165" y="1182523"/>
                  <a:pt x="5638674" y="1185346"/>
                  <a:pt x="5605119" y="1190202"/>
                </a:cubicBezTo>
                <a:cubicBezTo>
                  <a:pt x="5595173" y="1211597"/>
                  <a:pt x="5481899" y="1180798"/>
                  <a:pt x="5488513" y="1205367"/>
                </a:cubicBezTo>
                <a:cubicBezTo>
                  <a:pt x="5455905" y="1184307"/>
                  <a:pt x="5430208" y="1229302"/>
                  <a:pt x="5402905" y="1241191"/>
                </a:cubicBezTo>
                <a:cubicBezTo>
                  <a:pt x="5353635" y="1248161"/>
                  <a:pt x="5228965" y="1244549"/>
                  <a:pt x="5192893" y="1247188"/>
                </a:cubicBezTo>
                <a:cubicBezTo>
                  <a:pt x="5191257" y="1250727"/>
                  <a:pt x="5178909" y="1254361"/>
                  <a:pt x="5164025" y="1257028"/>
                </a:cubicBezTo>
                <a:cubicBezTo>
                  <a:pt x="5149141" y="1259695"/>
                  <a:pt x="5121746" y="1277136"/>
                  <a:pt x="5103589" y="1263189"/>
                </a:cubicBezTo>
                <a:cubicBezTo>
                  <a:pt x="5020856" y="1221392"/>
                  <a:pt x="4961920" y="1251721"/>
                  <a:pt x="4894688" y="1247184"/>
                </a:cubicBezTo>
                <a:cubicBezTo>
                  <a:pt x="4819279" y="1247443"/>
                  <a:pt x="4886780" y="1276272"/>
                  <a:pt x="4788036" y="1238182"/>
                </a:cubicBezTo>
                <a:cubicBezTo>
                  <a:pt x="4780353" y="1258340"/>
                  <a:pt x="4768632" y="1260281"/>
                  <a:pt x="4747555" y="1252768"/>
                </a:cubicBezTo>
                <a:cubicBezTo>
                  <a:pt x="4711089" y="1254336"/>
                  <a:pt x="4719897" y="1302605"/>
                  <a:pt x="4679644" y="1276603"/>
                </a:cubicBezTo>
                <a:cubicBezTo>
                  <a:pt x="4651415" y="1288933"/>
                  <a:pt x="4636594" y="1288316"/>
                  <a:pt x="4617473" y="1296467"/>
                </a:cubicBezTo>
                <a:lnTo>
                  <a:pt x="4564919" y="1325507"/>
                </a:lnTo>
                <a:lnTo>
                  <a:pt x="4566586" y="1316963"/>
                </a:lnTo>
                <a:cubicBezTo>
                  <a:pt x="4569057" y="1308855"/>
                  <a:pt x="4571069" y="1299935"/>
                  <a:pt x="4556303" y="1300262"/>
                </a:cubicBezTo>
                <a:cubicBezTo>
                  <a:pt x="4525488" y="1305073"/>
                  <a:pt x="4517133" y="1269079"/>
                  <a:pt x="4502358" y="1302558"/>
                </a:cubicBezTo>
                <a:lnTo>
                  <a:pt x="4498919" y="1312115"/>
                </a:lnTo>
                <a:lnTo>
                  <a:pt x="4492075" y="1313357"/>
                </a:lnTo>
                <a:cubicBezTo>
                  <a:pt x="4488463" y="1312870"/>
                  <a:pt x="4486534" y="1310394"/>
                  <a:pt x="4487466" y="1304102"/>
                </a:cubicBezTo>
                <a:cubicBezTo>
                  <a:pt x="4457512" y="1328789"/>
                  <a:pt x="4426787" y="1287064"/>
                  <a:pt x="4398292" y="1278410"/>
                </a:cubicBezTo>
                <a:cubicBezTo>
                  <a:pt x="4375210" y="1302378"/>
                  <a:pt x="4366248" y="1283298"/>
                  <a:pt x="4306088" y="1282512"/>
                </a:cubicBezTo>
                <a:cubicBezTo>
                  <a:pt x="4280844" y="1310113"/>
                  <a:pt x="4237476" y="1258925"/>
                  <a:pt x="4188995" y="1296718"/>
                </a:cubicBezTo>
                <a:cubicBezTo>
                  <a:pt x="4186961" y="1293392"/>
                  <a:pt x="4157312" y="1287787"/>
                  <a:pt x="4136582" y="1287687"/>
                </a:cubicBezTo>
                <a:cubicBezTo>
                  <a:pt x="4115852" y="1287587"/>
                  <a:pt x="4081037" y="1280166"/>
                  <a:pt x="4064614" y="1296118"/>
                </a:cubicBezTo>
                <a:cubicBezTo>
                  <a:pt x="3987264" y="1347194"/>
                  <a:pt x="3967205" y="1309881"/>
                  <a:pt x="3900948" y="1322156"/>
                </a:cubicBezTo>
                <a:cubicBezTo>
                  <a:pt x="3826014" y="1330612"/>
                  <a:pt x="3831060" y="1333478"/>
                  <a:pt x="3787890" y="1322164"/>
                </a:cubicBezTo>
                <a:cubicBezTo>
                  <a:pt x="3777929" y="1303028"/>
                  <a:pt x="3766063" y="1332733"/>
                  <a:pt x="3745993" y="1342630"/>
                </a:cubicBezTo>
                <a:cubicBezTo>
                  <a:pt x="3709591" y="1345286"/>
                  <a:pt x="3712765" y="1296323"/>
                  <a:pt x="3675785" y="1326802"/>
                </a:cubicBezTo>
                <a:cubicBezTo>
                  <a:pt x="3682573" y="1300349"/>
                  <a:pt x="3606829" y="1318588"/>
                  <a:pt x="3623856" y="1290804"/>
                </a:cubicBezTo>
                <a:cubicBezTo>
                  <a:pt x="3600335" y="1267550"/>
                  <a:pt x="3588308" y="1307279"/>
                  <a:pt x="3564933" y="1287147"/>
                </a:cubicBezTo>
                <a:cubicBezTo>
                  <a:pt x="3538420" y="1283043"/>
                  <a:pt x="3579946" y="1314789"/>
                  <a:pt x="3550537" y="1317552"/>
                </a:cubicBezTo>
                <a:cubicBezTo>
                  <a:pt x="3514920" y="1316159"/>
                  <a:pt x="3514600" y="1364317"/>
                  <a:pt x="3487736" y="1303493"/>
                </a:cubicBezTo>
                <a:cubicBezTo>
                  <a:pt x="3450312" y="1319195"/>
                  <a:pt x="3443340" y="1291726"/>
                  <a:pt x="3392548" y="1278741"/>
                </a:cubicBezTo>
                <a:cubicBezTo>
                  <a:pt x="3371053" y="1294449"/>
                  <a:pt x="3354022" y="1287164"/>
                  <a:pt x="3337466" y="1272537"/>
                </a:cubicBezTo>
                <a:cubicBezTo>
                  <a:pt x="3287808" y="1277154"/>
                  <a:pt x="3231625" y="1217343"/>
                  <a:pt x="3175981" y="1208973"/>
                </a:cubicBezTo>
                <a:cubicBezTo>
                  <a:pt x="3115467" y="1227175"/>
                  <a:pt x="3096324" y="1223154"/>
                  <a:pt x="3036856" y="1214383"/>
                </a:cubicBezTo>
                <a:cubicBezTo>
                  <a:pt x="2976484" y="1195723"/>
                  <a:pt x="2863716" y="1149668"/>
                  <a:pt x="2824973" y="1134864"/>
                </a:cubicBezTo>
                <a:cubicBezTo>
                  <a:pt x="2817752" y="1140972"/>
                  <a:pt x="2802616" y="1134132"/>
                  <a:pt x="2804398" y="1125556"/>
                </a:cubicBezTo>
                <a:cubicBezTo>
                  <a:pt x="2796364" y="1128008"/>
                  <a:pt x="2737660" y="1151579"/>
                  <a:pt x="2736109" y="1137717"/>
                </a:cubicBezTo>
                <a:cubicBezTo>
                  <a:pt x="2696082" y="1134954"/>
                  <a:pt x="2695314" y="1134322"/>
                  <a:pt x="2659096" y="1150294"/>
                </a:cubicBezTo>
                <a:cubicBezTo>
                  <a:pt x="2582535" y="1124403"/>
                  <a:pt x="2622743" y="1189988"/>
                  <a:pt x="2567088" y="1181781"/>
                </a:cubicBezTo>
                <a:cubicBezTo>
                  <a:pt x="2523074" y="1153322"/>
                  <a:pt x="2505741" y="1175022"/>
                  <a:pt x="2454501" y="1155455"/>
                </a:cubicBezTo>
                <a:cubicBezTo>
                  <a:pt x="2435184" y="1199648"/>
                  <a:pt x="2405890" y="1149324"/>
                  <a:pt x="2385161" y="1161312"/>
                </a:cubicBezTo>
                <a:cubicBezTo>
                  <a:pt x="2329714" y="1166582"/>
                  <a:pt x="2322102" y="1137771"/>
                  <a:pt x="2273361" y="1134090"/>
                </a:cubicBezTo>
                <a:cubicBezTo>
                  <a:pt x="2270204" y="1112590"/>
                  <a:pt x="2164540" y="1136821"/>
                  <a:pt x="2132003" y="1139225"/>
                </a:cubicBezTo>
                <a:cubicBezTo>
                  <a:pt x="2119616" y="1127805"/>
                  <a:pt x="2068429" y="1132839"/>
                  <a:pt x="2041224" y="1147536"/>
                </a:cubicBezTo>
                <a:cubicBezTo>
                  <a:pt x="2072319" y="1178143"/>
                  <a:pt x="2006941" y="1118646"/>
                  <a:pt x="2010157" y="1152767"/>
                </a:cubicBezTo>
                <a:cubicBezTo>
                  <a:pt x="1976080" y="1167742"/>
                  <a:pt x="1904926" y="1183913"/>
                  <a:pt x="1859213" y="1199540"/>
                </a:cubicBezTo>
                <a:cubicBezTo>
                  <a:pt x="1837985" y="1173314"/>
                  <a:pt x="1772946" y="1249813"/>
                  <a:pt x="1735877" y="1246527"/>
                </a:cubicBezTo>
                <a:cubicBezTo>
                  <a:pt x="1727774" y="1263559"/>
                  <a:pt x="1674382" y="1247072"/>
                  <a:pt x="1660167" y="1236849"/>
                </a:cubicBezTo>
                <a:cubicBezTo>
                  <a:pt x="1541640" y="1221134"/>
                  <a:pt x="1352140" y="1267338"/>
                  <a:pt x="1279827" y="1245307"/>
                </a:cubicBezTo>
                <a:lnTo>
                  <a:pt x="1021737" y="1238739"/>
                </a:lnTo>
                <a:cubicBezTo>
                  <a:pt x="1011829" y="1264670"/>
                  <a:pt x="960483" y="1235921"/>
                  <a:pt x="959820" y="1275863"/>
                </a:cubicBezTo>
                <a:cubicBezTo>
                  <a:pt x="950745" y="1291685"/>
                  <a:pt x="934594" y="1289700"/>
                  <a:pt x="929137" y="1273957"/>
                </a:cubicBezTo>
                <a:cubicBezTo>
                  <a:pt x="909281" y="1275184"/>
                  <a:pt x="894620" y="1293444"/>
                  <a:pt x="878849" y="1266740"/>
                </a:cubicBezTo>
                <a:cubicBezTo>
                  <a:pt x="851668" y="1267510"/>
                  <a:pt x="816599" y="1322523"/>
                  <a:pt x="800667" y="1282041"/>
                </a:cubicBezTo>
                <a:cubicBezTo>
                  <a:pt x="741645" y="1285469"/>
                  <a:pt x="699773" y="1269716"/>
                  <a:pt x="644906" y="1273685"/>
                </a:cubicBezTo>
                <a:cubicBezTo>
                  <a:pt x="541527" y="1321342"/>
                  <a:pt x="446058" y="1236106"/>
                  <a:pt x="379869" y="1339165"/>
                </a:cubicBezTo>
                <a:cubicBezTo>
                  <a:pt x="292000" y="1296022"/>
                  <a:pt x="211611" y="1323804"/>
                  <a:pt x="137696" y="1319217"/>
                </a:cubicBezTo>
                <a:cubicBezTo>
                  <a:pt x="102121" y="1327987"/>
                  <a:pt x="88791" y="1285209"/>
                  <a:pt x="54250" y="1315838"/>
                </a:cubicBezTo>
                <a:cubicBezTo>
                  <a:pt x="49461" y="1305340"/>
                  <a:pt x="39595" y="1300426"/>
                  <a:pt x="28042" y="1297822"/>
                </a:cubicBezTo>
                <a:lnTo>
                  <a:pt x="0" y="1294612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EF693875-948C-4D9B-AE6F-8F6894277D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114199"/>
            <a:ext cx="6884912" cy="743802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D8CF630E-BC57-4786-8B1F-C22C04E869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114200"/>
            <a:ext cx="6884912" cy="743802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58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C470CAA-3575-49DB-912D-D7DDA0C62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61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98A8B72-1EBA-47EA-A4E0-9339C7F31E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2956" y="-1"/>
            <a:ext cx="9544334" cy="6858000"/>
          </a:xfrm>
          <a:custGeom>
            <a:avLst/>
            <a:gdLst>
              <a:gd name="connsiteX0" fmla="*/ 0 w 8752653"/>
              <a:gd name="connsiteY0" fmla="*/ 0 h 6858000"/>
              <a:gd name="connsiteX1" fmla="*/ 4172249 w 8752653"/>
              <a:gd name="connsiteY1" fmla="*/ 0 h 6858000"/>
              <a:gd name="connsiteX2" fmla="*/ 4174198 w 8752653"/>
              <a:gd name="connsiteY2" fmla="*/ 1556 h 6858000"/>
              <a:gd name="connsiteX3" fmla="*/ 4175784 w 8752653"/>
              <a:gd name="connsiteY3" fmla="*/ 0 h 6858000"/>
              <a:gd name="connsiteX4" fmla="*/ 4184264 w 8752653"/>
              <a:gd name="connsiteY4" fmla="*/ 0 h 6858000"/>
              <a:gd name="connsiteX5" fmla="*/ 4190761 w 8752653"/>
              <a:gd name="connsiteY5" fmla="*/ 7939 h 6858000"/>
              <a:gd name="connsiteX6" fmla="*/ 4215089 w 8752653"/>
              <a:gd name="connsiteY6" fmla="*/ 17774 h 6858000"/>
              <a:gd name="connsiteX7" fmla="*/ 4225622 w 8752653"/>
              <a:gd name="connsiteY7" fmla="*/ 36353 h 6858000"/>
              <a:gd name="connsiteX8" fmla="*/ 4227329 w 8752653"/>
              <a:gd name="connsiteY8" fmla="*/ 39759 h 6858000"/>
              <a:gd name="connsiteX9" fmla="*/ 4236534 w 8752653"/>
              <a:gd name="connsiteY9" fmla="*/ 49013 h 6858000"/>
              <a:gd name="connsiteX10" fmla="*/ 4236163 w 8752653"/>
              <a:gd name="connsiteY10" fmla="*/ 57086 h 6858000"/>
              <a:gd name="connsiteX11" fmla="*/ 4247892 w 8752653"/>
              <a:gd name="connsiteY11" fmla="*/ 74930 h 6858000"/>
              <a:gd name="connsiteX12" fmla="*/ 4265663 w 8752653"/>
              <a:gd name="connsiteY12" fmla="*/ 90435 h 6858000"/>
              <a:gd name="connsiteX13" fmla="*/ 4353320 w 8752653"/>
              <a:gd name="connsiteY13" fmla="*/ 157914 h 6858000"/>
              <a:gd name="connsiteX14" fmla="*/ 4403931 w 8752653"/>
              <a:gd name="connsiteY14" fmla="*/ 201821 h 6858000"/>
              <a:gd name="connsiteX15" fmla="*/ 4420281 w 8752653"/>
              <a:gd name="connsiteY15" fmla="*/ 224052 h 6858000"/>
              <a:gd name="connsiteX16" fmla="*/ 4445045 w 8752653"/>
              <a:gd name="connsiteY16" fmla="*/ 251364 h 6858000"/>
              <a:gd name="connsiteX17" fmla="*/ 4601821 w 8752653"/>
              <a:gd name="connsiteY17" fmla="*/ 389145 h 6858000"/>
              <a:gd name="connsiteX18" fmla="*/ 4603746 w 8752653"/>
              <a:gd name="connsiteY18" fmla="*/ 396882 h 6858000"/>
              <a:gd name="connsiteX19" fmla="*/ 4636194 w 8752653"/>
              <a:gd name="connsiteY19" fmla="*/ 423781 h 6858000"/>
              <a:gd name="connsiteX20" fmla="*/ 4764487 w 8752653"/>
              <a:gd name="connsiteY20" fmla="*/ 489262 h 6858000"/>
              <a:gd name="connsiteX21" fmla="*/ 4827495 w 8752653"/>
              <a:gd name="connsiteY21" fmla="*/ 542625 h 6858000"/>
              <a:gd name="connsiteX22" fmla="*/ 4847497 w 8752653"/>
              <a:gd name="connsiteY22" fmla="*/ 566200 h 6858000"/>
              <a:gd name="connsiteX23" fmla="*/ 4881157 w 8752653"/>
              <a:gd name="connsiteY23" fmla="*/ 605409 h 6858000"/>
              <a:gd name="connsiteX24" fmla="*/ 4900509 w 8752653"/>
              <a:gd name="connsiteY24" fmla="*/ 646131 h 6858000"/>
              <a:gd name="connsiteX25" fmla="*/ 4930956 w 8752653"/>
              <a:gd name="connsiteY25" fmla="*/ 674392 h 6858000"/>
              <a:gd name="connsiteX26" fmla="*/ 4945540 w 8752653"/>
              <a:gd name="connsiteY26" fmla="*/ 666194 h 6858000"/>
              <a:gd name="connsiteX27" fmla="*/ 4975673 w 8752653"/>
              <a:gd name="connsiteY27" fmla="*/ 701219 h 6858000"/>
              <a:gd name="connsiteX28" fmla="*/ 5020557 w 8752653"/>
              <a:gd name="connsiteY28" fmla="*/ 755969 h 6858000"/>
              <a:gd name="connsiteX29" fmla="*/ 5030177 w 8752653"/>
              <a:gd name="connsiteY29" fmla="*/ 761041 h 6858000"/>
              <a:gd name="connsiteX30" fmla="*/ 5028868 w 8752653"/>
              <a:gd name="connsiteY30" fmla="*/ 778515 h 6858000"/>
              <a:gd name="connsiteX31" fmla="*/ 5041122 w 8752653"/>
              <a:gd name="connsiteY31" fmla="*/ 803224 h 6858000"/>
              <a:gd name="connsiteX32" fmla="*/ 5114033 w 8752653"/>
              <a:gd name="connsiteY32" fmla="*/ 894791 h 6858000"/>
              <a:gd name="connsiteX33" fmla="*/ 5124029 w 8752653"/>
              <a:gd name="connsiteY33" fmla="*/ 913162 h 6858000"/>
              <a:gd name="connsiteX34" fmla="*/ 5144928 w 8752653"/>
              <a:gd name="connsiteY34" fmla="*/ 929039 h 6858000"/>
              <a:gd name="connsiteX35" fmla="*/ 5185409 w 8752653"/>
              <a:gd name="connsiteY35" fmla="*/ 965273 h 6858000"/>
              <a:gd name="connsiteX36" fmla="*/ 5217102 w 8752653"/>
              <a:gd name="connsiteY36" fmla="*/ 984336 h 6858000"/>
              <a:gd name="connsiteX37" fmla="*/ 5217557 w 8752653"/>
              <a:gd name="connsiteY37" fmla="*/ 995522 h 6858000"/>
              <a:gd name="connsiteX38" fmla="*/ 5228535 w 8752653"/>
              <a:gd name="connsiteY38" fmla="*/ 1014110 h 6858000"/>
              <a:gd name="connsiteX39" fmla="*/ 5289040 w 8752653"/>
              <a:gd name="connsiteY39" fmla="*/ 1080632 h 6858000"/>
              <a:gd name="connsiteX40" fmla="*/ 5297838 w 8752653"/>
              <a:gd name="connsiteY40" fmla="*/ 1094372 h 6858000"/>
              <a:gd name="connsiteX41" fmla="*/ 5314286 w 8752653"/>
              <a:gd name="connsiteY41" fmla="*/ 1105201 h 6858000"/>
              <a:gd name="connsiteX42" fmla="*/ 5411296 w 8752653"/>
              <a:gd name="connsiteY42" fmla="*/ 1167591 h 6858000"/>
              <a:gd name="connsiteX43" fmla="*/ 5415537 w 8752653"/>
              <a:gd name="connsiteY43" fmla="*/ 1166141 h 6858000"/>
              <a:gd name="connsiteX44" fmla="*/ 5437651 w 8752653"/>
              <a:gd name="connsiteY44" fmla="*/ 1191113 h 6858000"/>
              <a:gd name="connsiteX45" fmla="*/ 5449250 w 8752653"/>
              <a:gd name="connsiteY45" fmla="*/ 1193695 h 6858000"/>
              <a:gd name="connsiteX46" fmla="*/ 5461345 w 8752653"/>
              <a:gd name="connsiteY46" fmla="*/ 1206011 h 6858000"/>
              <a:gd name="connsiteX47" fmla="*/ 5557129 w 8752653"/>
              <a:gd name="connsiteY47" fmla="*/ 1289262 h 6858000"/>
              <a:gd name="connsiteX48" fmla="*/ 5570891 w 8752653"/>
              <a:gd name="connsiteY48" fmla="*/ 1305847 h 6858000"/>
              <a:gd name="connsiteX49" fmla="*/ 5598011 w 8752653"/>
              <a:gd name="connsiteY49" fmla="*/ 1313201 h 6858000"/>
              <a:gd name="connsiteX50" fmla="*/ 5652408 w 8752653"/>
              <a:gd name="connsiteY50" fmla="*/ 1376593 h 6858000"/>
              <a:gd name="connsiteX51" fmla="*/ 5670118 w 8752653"/>
              <a:gd name="connsiteY51" fmla="*/ 1398132 h 6858000"/>
              <a:gd name="connsiteX52" fmla="*/ 5678470 w 8752653"/>
              <a:gd name="connsiteY52" fmla="*/ 1407443 h 6858000"/>
              <a:gd name="connsiteX53" fmla="*/ 5684366 w 8752653"/>
              <a:gd name="connsiteY53" fmla="*/ 1401095 h 6858000"/>
              <a:gd name="connsiteX54" fmla="*/ 5709059 w 8752653"/>
              <a:gd name="connsiteY54" fmla="*/ 1424373 h 6858000"/>
              <a:gd name="connsiteX55" fmla="*/ 5805422 w 8752653"/>
              <a:gd name="connsiteY55" fmla="*/ 1466344 h 6858000"/>
              <a:gd name="connsiteX56" fmla="*/ 5863745 w 8752653"/>
              <a:gd name="connsiteY56" fmla="*/ 1516959 h 6858000"/>
              <a:gd name="connsiteX57" fmla="*/ 5867039 w 8752653"/>
              <a:gd name="connsiteY57" fmla="*/ 1519371 h 6858000"/>
              <a:gd name="connsiteX58" fmla="*/ 5903836 w 8752653"/>
              <a:gd name="connsiteY58" fmla="*/ 1489573 h 6858000"/>
              <a:gd name="connsiteX59" fmla="*/ 5928545 w 8752653"/>
              <a:gd name="connsiteY59" fmla="*/ 1506553 h 6858000"/>
              <a:gd name="connsiteX60" fmla="*/ 5951633 w 8752653"/>
              <a:gd name="connsiteY60" fmla="*/ 1515175 h 6858000"/>
              <a:gd name="connsiteX61" fmla="*/ 5954216 w 8752653"/>
              <a:gd name="connsiteY61" fmla="*/ 1524393 h 6858000"/>
              <a:gd name="connsiteX62" fmla="*/ 5957102 w 8752653"/>
              <a:gd name="connsiteY62" fmla="*/ 1533454 h 6858000"/>
              <a:gd name="connsiteX63" fmla="*/ 5958189 w 8752653"/>
              <a:gd name="connsiteY63" fmla="*/ 1534613 h 6858000"/>
              <a:gd name="connsiteX64" fmla="*/ 5980759 w 8752653"/>
              <a:gd name="connsiteY64" fmla="*/ 1540496 h 6858000"/>
              <a:gd name="connsiteX65" fmla="*/ 5991887 w 8752653"/>
              <a:gd name="connsiteY65" fmla="*/ 1544976 h 6858000"/>
              <a:gd name="connsiteX66" fmla="*/ 5996124 w 8752653"/>
              <a:gd name="connsiteY66" fmla="*/ 1543265 h 6858000"/>
              <a:gd name="connsiteX67" fmla="*/ 6011999 w 8752653"/>
              <a:gd name="connsiteY67" fmla="*/ 1551390 h 6858000"/>
              <a:gd name="connsiteX68" fmla="*/ 6013409 w 8752653"/>
              <a:gd name="connsiteY68" fmla="*/ 1553445 h 6858000"/>
              <a:gd name="connsiteX69" fmla="*/ 6028036 w 8752653"/>
              <a:gd name="connsiteY69" fmla="*/ 1555971 h 6858000"/>
              <a:gd name="connsiteX70" fmla="*/ 6057819 w 8752653"/>
              <a:gd name="connsiteY70" fmla="*/ 1569458 h 6858000"/>
              <a:gd name="connsiteX71" fmla="*/ 6107793 w 8752653"/>
              <a:gd name="connsiteY71" fmla="*/ 1642448 h 6858000"/>
              <a:gd name="connsiteX72" fmla="*/ 6159693 w 8752653"/>
              <a:gd name="connsiteY72" fmla="*/ 1678624 h 6858000"/>
              <a:gd name="connsiteX73" fmla="*/ 6172081 w 8752653"/>
              <a:gd name="connsiteY73" fmla="*/ 1707854 h 6858000"/>
              <a:gd name="connsiteX74" fmla="*/ 6177851 w 8752653"/>
              <a:gd name="connsiteY74" fmla="*/ 1734431 h 6858000"/>
              <a:gd name="connsiteX75" fmla="*/ 6217272 w 8752653"/>
              <a:gd name="connsiteY75" fmla="*/ 1795420 h 6858000"/>
              <a:gd name="connsiteX76" fmla="*/ 6258515 w 8752653"/>
              <a:gd name="connsiteY76" fmla="*/ 1857484 h 6858000"/>
              <a:gd name="connsiteX77" fmla="*/ 6271333 w 8752653"/>
              <a:gd name="connsiteY77" fmla="*/ 1860448 h 6858000"/>
              <a:gd name="connsiteX78" fmla="*/ 6305459 w 8752653"/>
              <a:gd name="connsiteY78" fmla="*/ 1873445 h 6858000"/>
              <a:gd name="connsiteX79" fmla="*/ 6329145 w 8752653"/>
              <a:gd name="connsiteY79" fmla="*/ 1897502 h 6858000"/>
              <a:gd name="connsiteX80" fmla="*/ 6359124 w 8752653"/>
              <a:gd name="connsiteY80" fmla="*/ 1903871 h 6858000"/>
              <a:gd name="connsiteX81" fmla="*/ 6365116 w 8752653"/>
              <a:gd name="connsiteY81" fmla="*/ 1918453 h 6858000"/>
              <a:gd name="connsiteX82" fmla="*/ 6378547 w 8752653"/>
              <a:gd name="connsiteY82" fmla="*/ 1944699 h 6858000"/>
              <a:gd name="connsiteX83" fmla="*/ 6397964 w 8752653"/>
              <a:gd name="connsiteY83" fmla="*/ 1999429 h 6858000"/>
              <a:gd name="connsiteX84" fmla="*/ 6455788 w 8752653"/>
              <a:gd name="connsiteY84" fmla="*/ 2006252 h 6858000"/>
              <a:gd name="connsiteX85" fmla="*/ 6464907 w 8752653"/>
              <a:gd name="connsiteY85" fmla="*/ 2016409 h 6858000"/>
              <a:gd name="connsiteX86" fmla="*/ 6484003 w 8752653"/>
              <a:gd name="connsiteY86" fmla="*/ 2039015 h 6858000"/>
              <a:gd name="connsiteX87" fmla="*/ 6548557 w 8752653"/>
              <a:gd name="connsiteY87" fmla="*/ 2148649 h 6858000"/>
              <a:gd name="connsiteX88" fmla="*/ 6682819 w 8752653"/>
              <a:gd name="connsiteY88" fmla="*/ 2383025 h 6858000"/>
              <a:gd name="connsiteX89" fmla="*/ 6790314 w 8752653"/>
              <a:gd name="connsiteY89" fmla="*/ 2566937 h 6858000"/>
              <a:gd name="connsiteX90" fmla="*/ 6862027 w 8752653"/>
              <a:gd name="connsiteY90" fmla="*/ 2664904 h 6858000"/>
              <a:gd name="connsiteX91" fmla="*/ 6883216 w 8752653"/>
              <a:gd name="connsiteY91" fmla="*/ 2707757 h 6858000"/>
              <a:gd name="connsiteX92" fmla="*/ 6880968 w 8752653"/>
              <a:gd name="connsiteY92" fmla="*/ 2711178 h 6858000"/>
              <a:gd name="connsiteX93" fmla="*/ 6884022 w 8752653"/>
              <a:gd name="connsiteY93" fmla="*/ 2720550 h 6858000"/>
              <a:gd name="connsiteX94" fmla="*/ 6916988 w 8752653"/>
              <a:gd name="connsiteY94" fmla="*/ 2804128 h 6858000"/>
              <a:gd name="connsiteX95" fmla="*/ 6962455 w 8752653"/>
              <a:gd name="connsiteY95" fmla="*/ 2897752 h 6858000"/>
              <a:gd name="connsiteX96" fmla="*/ 6974983 w 8752653"/>
              <a:gd name="connsiteY96" fmla="*/ 2964084 h 6858000"/>
              <a:gd name="connsiteX97" fmla="*/ 7056793 w 8752653"/>
              <a:gd name="connsiteY97" fmla="*/ 3104328 h 6858000"/>
              <a:gd name="connsiteX98" fmla="*/ 7067512 w 8752653"/>
              <a:gd name="connsiteY98" fmla="*/ 3127551 h 6858000"/>
              <a:gd name="connsiteX99" fmla="*/ 7069813 w 8752653"/>
              <a:gd name="connsiteY99" fmla="*/ 3159193 h 6858000"/>
              <a:gd name="connsiteX100" fmla="*/ 7094417 w 8752653"/>
              <a:gd name="connsiteY100" fmla="*/ 3199364 h 6858000"/>
              <a:gd name="connsiteX101" fmla="*/ 7096356 w 8752653"/>
              <a:gd name="connsiteY101" fmla="*/ 3210336 h 6858000"/>
              <a:gd name="connsiteX102" fmla="*/ 7104296 w 8752653"/>
              <a:gd name="connsiteY102" fmla="*/ 3215494 h 6858000"/>
              <a:gd name="connsiteX103" fmla="*/ 7108559 w 8752653"/>
              <a:gd name="connsiteY103" fmla="*/ 3222455 h 6858000"/>
              <a:gd name="connsiteX104" fmla="*/ 7139303 w 8752653"/>
              <a:gd name="connsiteY104" fmla="*/ 3290546 h 6858000"/>
              <a:gd name="connsiteX105" fmla="*/ 7150078 w 8752653"/>
              <a:gd name="connsiteY105" fmla="*/ 3317380 h 6858000"/>
              <a:gd name="connsiteX106" fmla="*/ 7147102 w 8752653"/>
              <a:gd name="connsiteY106" fmla="*/ 3320267 h 6858000"/>
              <a:gd name="connsiteX107" fmla="*/ 7152984 w 8752653"/>
              <a:gd name="connsiteY107" fmla="*/ 3354577 h 6858000"/>
              <a:gd name="connsiteX108" fmla="*/ 7166970 w 8752653"/>
              <a:gd name="connsiteY108" fmla="*/ 3378784 h 6858000"/>
              <a:gd name="connsiteX109" fmla="*/ 7169424 w 8752653"/>
              <a:gd name="connsiteY109" fmla="*/ 3383919 h 6858000"/>
              <a:gd name="connsiteX110" fmla="*/ 7169324 w 8752653"/>
              <a:gd name="connsiteY110" fmla="*/ 3384129 h 6858000"/>
              <a:gd name="connsiteX111" fmla="*/ 7171615 w 8752653"/>
              <a:gd name="connsiteY111" fmla="*/ 3389765 h 6858000"/>
              <a:gd name="connsiteX112" fmla="*/ 7173898 w 8752653"/>
              <a:gd name="connsiteY112" fmla="*/ 3393283 h 6858000"/>
              <a:gd name="connsiteX113" fmla="*/ 7178658 w 8752653"/>
              <a:gd name="connsiteY113" fmla="*/ 3403246 h 6858000"/>
              <a:gd name="connsiteX114" fmla="*/ 7179306 w 8752653"/>
              <a:gd name="connsiteY114" fmla="*/ 3407400 h 6858000"/>
              <a:gd name="connsiteX115" fmla="*/ 7178136 w 8752653"/>
              <a:gd name="connsiteY115" fmla="*/ 3410093 h 6858000"/>
              <a:gd name="connsiteX116" fmla="*/ 7182628 w 8752653"/>
              <a:gd name="connsiteY116" fmla="*/ 3433153 h 6858000"/>
              <a:gd name="connsiteX117" fmla="*/ 7196991 w 8752653"/>
              <a:gd name="connsiteY117" fmla="*/ 3479093 h 6858000"/>
              <a:gd name="connsiteX118" fmla="*/ 7207510 w 8752653"/>
              <a:gd name="connsiteY118" fmla="*/ 3503726 h 6858000"/>
              <a:gd name="connsiteX119" fmla="*/ 7233816 w 8752653"/>
              <a:gd name="connsiteY119" fmla="*/ 3573040 h 6858000"/>
              <a:gd name="connsiteX120" fmla="*/ 7258312 w 8752653"/>
              <a:gd name="connsiteY120" fmla="*/ 3644002 h 6858000"/>
              <a:gd name="connsiteX121" fmla="*/ 7267347 w 8752653"/>
              <a:gd name="connsiteY121" fmla="*/ 3699818 h 6858000"/>
              <a:gd name="connsiteX122" fmla="*/ 7270037 w 8752653"/>
              <a:gd name="connsiteY122" fmla="*/ 3702570 h 6858000"/>
              <a:gd name="connsiteX123" fmla="*/ 7273148 w 8752653"/>
              <a:gd name="connsiteY123" fmla="*/ 3707531 h 6858000"/>
              <a:gd name="connsiteX124" fmla="*/ 7273100 w 8752653"/>
              <a:gd name="connsiteY124" fmla="*/ 3707793 h 6858000"/>
              <a:gd name="connsiteX125" fmla="*/ 7276256 w 8752653"/>
              <a:gd name="connsiteY125" fmla="*/ 3712164 h 6858000"/>
              <a:gd name="connsiteX126" fmla="*/ 7293265 w 8752653"/>
              <a:gd name="connsiteY126" fmla="*/ 3731797 h 6858000"/>
              <a:gd name="connsiteX127" fmla="*/ 7300327 w 8752653"/>
              <a:gd name="connsiteY127" fmla="*/ 3775065 h 6858000"/>
              <a:gd name="connsiteX128" fmla="*/ 7306093 w 8752653"/>
              <a:gd name="connsiteY128" fmla="*/ 3789762 h 6858000"/>
              <a:gd name="connsiteX129" fmla="*/ 7324596 w 8752653"/>
              <a:gd name="connsiteY129" fmla="*/ 3818121 h 6858000"/>
              <a:gd name="connsiteX130" fmla="*/ 7325771 w 8752653"/>
              <a:gd name="connsiteY130" fmla="*/ 3821735 h 6858000"/>
              <a:gd name="connsiteX131" fmla="*/ 7337718 w 8752653"/>
              <a:gd name="connsiteY131" fmla="*/ 3832518 h 6858000"/>
              <a:gd name="connsiteX132" fmla="*/ 7353556 w 8752653"/>
              <a:gd name="connsiteY132" fmla="*/ 3849223 h 6858000"/>
              <a:gd name="connsiteX133" fmla="*/ 7353875 w 8752653"/>
              <a:gd name="connsiteY133" fmla="*/ 3850987 h 6858000"/>
              <a:gd name="connsiteX134" fmla="*/ 7361943 w 8752653"/>
              <a:gd name="connsiteY134" fmla="*/ 3857146 h 6858000"/>
              <a:gd name="connsiteX135" fmla="*/ 7370593 w 8752653"/>
              <a:gd name="connsiteY135" fmla="*/ 3859491 h 6858000"/>
              <a:gd name="connsiteX136" fmla="*/ 7371769 w 8752653"/>
              <a:gd name="connsiteY136" fmla="*/ 3861521 h 6858000"/>
              <a:gd name="connsiteX137" fmla="*/ 7374492 w 8752653"/>
              <a:gd name="connsiteY137" fmla="*/ 3869111 h 6858000"/>
              <a:gd name="connsiteX138" fmla="*/ 7369707 w 8752653"/>
              <a:gd name="connsiteY138" fmla="*/ 3906946 h 6858000"/>
              <a:gd name="connsiteX139" fmla="*/ 7374918 w 8752653"/>
              <a:gd name="connsiteY139" fmla="*/ 3944021 h 6858000"/>
              <a:gd name="connsiteX140" fmla="*/ 7387823 w 8752653"/>
              <a:gd name="connsiteY140" fmla="*/ 3955537 h 6858000"/>
              <a:gd name="connsiteX141" fmla="*/ 7402973 w 8752653"/>
              <a:gd name="connsiteY141" fmla="*/ 3975826 h 6858000"/>
              <a:gd name="connsiteX142" fmla="*/ 7402790 w 8752653"/>
              <a:gd name="connsiteY142" fmla="*/ 3976841 h 6858000"/>
              <a:gd name="connsiteX143" fmla="*/ 7418071 w 8752653"/>
              <a:gd name="connsiteY143" fmla="*/ 3994839 h 6858000"/>
              <a:gd name="connsiteX144" fmla="*/ 7499912 w 8752653"/>
              <a:gd name="connsiteY144" fmla="*/ 4076406 h 6858000"/>
              <a:gd name="connsiteX145" fmla="*/ 7512142 w 8752653"/>
              <a:gd name="connsiteY145" fmla="*/ 4184379 h 6858000"/>
              <a:gd name="connsiteX146" fmla="*/ 7553860 w 8752653"/>
              <a:gd name="connsiteY146" fmla="*/ 4288926 h 6858000"/>
              <a:gd name="connsiteX147" fmla="*/ 7579880 w 8752653"/>
              <a:gd name="connsiteY147" fmla="*/ 4341423 h 6858000"/>
              <a:gd name="connsiteX148" fmla="*/ 7596749 w 8752653"/>
              <a:gd name="connsiteY148" fmla="*/ 4350347 h 6858000"/>
              <a:gd name="connsiteX149" fmla="*/ 7657461 w 8752653"/>
              <a:gd name="connsiteY149" fmla="*/ 4423266 h 6858000"/>
              <a:gd name="connsiteX150" fmla="*/ 7676788 w 8752653"/>
              <a:gd name="connsiteY150" fmla="*/ 4447178 h 6858000"/>
              <a:gd name="connsiteX151" fmla="*/ 7720493 w 8752653"/>
              <a:gd name="connsiteY151" fmla="*/ 4483259 h 6858000"/>
              <a:gd name="connsiteX152" fmla="*/ 7746910 w 8752653"/>
              <a:gd name="connsiteY152" fmla="*/ 4509596 h 6858000"/>
              <a:gd name="connsiteX153" fmla="*/ 7760703 w 8752653"/>
              <a:gd name="connsiteY153" fmla="*/ 4511219 h 6858000"/>
              <a:gd name="connsiteX154" fmla="*/ 7778135 w 8752653"/>
              <a:gd name="connsiteY154" fmla="*/ 4524427 h 6858000"/>
              <a:gd name="connsiteX155" fmla="*/ 7778180 w 8752653"/>
              <a:gd name="connsiteY155" fmla="*/ 4524496 h 6858000"/>
              <a:gd name="connsiteX156" fmla="*/ 7779247 w 8752653"/>
              <a:gd name="connsiteY156" fmla="*/ 4529191 h 6858000"/>
              <a:gd name="connsiteX157" fmla="*/ 7783822 w 8752653"/>
              <a:gd name="connsiteY157" fmla="*/ 4533294 h 6858000"/>
              <a:gd name="connsiteX158" fmla="*/ 7788415 w 8752653"/>
              <a:gd name="connsiteY158" fmla="*/ 4540456 h 6858000"/>
              <a:gd name="connsiteX159" fmla="*/ 7791945 w 8752653"/>
              <a:gd name="connsiteY159" fmla="*/ 4549236 h 6858000"/>
              <a:gd name="connsiteX160" fmla="*/ 7807863 w 8752653"/>
              <a:gd name="connsiteY160" fmla="*/ 4586897 h 6858000"/>
              <a:gd name="connsiteX161" fmla="*/ 7841117 w 8752653"/>
              <a:gd name="connsiteY161" fmla="*/ 4614429 h 6858000"/>
              <a:gd name="connsiteX162" fmla="*/ 7841030 w 8752653"/>
              <a:gd name="connsiteY162" fmla="*/ 4620392 h 6858000"/>
              <a:gd name="connsiteX163" fmla="*/ 7857928 w 8752653"/>
              <a:gd name="connsiteY163" fmla="*/ 4646465 h 6858000"/>
              <a:gd name="connsiteX164" fmla="*/ 7931988 w 8752653"/>
              <a:gd name="connsiteY164" fmla="*/ 4720163 h 6858000"/>
              <a:gd name="connsiteX165" fmla="*/ 7964599 w 8752653"/>
              <a:gd name="connsiteY165" fmla="*/ 4771602 h 6858000"/>
              <a:gd name="connsiteX166" fmla="*/ 7973774 w 8752653"/>
              <a:gd name="connsiteY166" fmla="*/ 4792701 h 6858000"/>
              <a:gd name="connsiteX167" fmla="*/ 7989299 w 8752653"/>
              <a:gd name="connsiteY167" fmla="*/ 4827877 h 6858000"/>
              <a:gd name="connsiteX168" fmla="*/ 8021513 w 8752653"/>
              <a:gd name="connsiteY168" fmla="*/ 4884940 h 6858000"/>
              <a:gd name="connsiteX169" fmla="*/ 8035422 w 8752653"/>
              <a:gd name="connsiteY169" fmla="*/ 4916374 h 6858000"/>
              <a:gd name="connsiteX170" fmla="*/ 8055683 w 8752653"/>
              <a:gd name="connsiteY170" fmla="*/ 4965051 h 6858000"/>
              <a:gd name="connsiteX171" fmla="*/ 8061208 w 8752653"/>
              <a:gd name="connsiteY171" fmla="*/ 4970693 h 6858000"/>
              <a:gd name="connsiteX172" fmla="*/ 8061034 w 8752653"/>
              <a:gd name="connsiteY172" fmla="*/ 5003294 h 6858000"/>
              <a:gd name="connsiteX173" fmla="*/ 8093483 w 8752653"/>
              <a:gd name="connsiteY173" fmla="*/ 5084258 h 6858000"/>
              <a:gd name="connsiteX174" fmla="*/ 8096900 w 8752653"/>
              <a:gd name="connsiteY174" fmla="*/ 5099540 h 6858000"/>
              <a:gd name="connsiteX175" fmla="*/ 8108039 w 8752653"/>
              <a:gd name="connsiteY175" fmla="*/ 5115292 h 6858000"/>
              <a:gd name="connsiteX176" fmla="*/ 8128645 w 8752653"/>
              <a:gd name="connsiteY176" fmla="*/ 5149742 h 6858000"/>
              <a:gd name="connsiteX177" fmla="*/ 8146428 w 8752653"/>
              <a:gd name="connsiteY177" fmla="*/ 5170023 h 6858000"/>
              <a:gd name="connsiteX178" fmla="*/ 8144749 w 8752653"/>
              <a:gd name="connsiteY178" fmla="*/ 5178160 h 6858000"/>
              <a:gd name="connsiteX179" fmla="*/ 8148781 w 8752653"/>
              <a:gd name="connsiteY179" fmla="*/ 5193804 h 6858000"/>
              <a:gd name="connsiteX180" fmla="*/ 8177387 w 8752653"/>
              <a:gd name="connsiteY180" fmla="*/ 5254185 h 6858000"/>
              <a:gd name="connsiteX181" fmla="*/ 8180825 w 8752653"/>
              <a:gd name="connsiteY181" fmla="*/ 5265890 h 6858000"/>
              <a:gd name="connsiteX182" fmla="*/ 8189889 w 8752653"/>
              <a:gd name="connsiteY182" fmla="*/ 5277087 h 6858000"/>
              <a:gd name="connsiteX183" fmla="*/ 8226642 w 8752653"/>
              <a:gd name="connsiteY183" fmla="*/ 5321463 h 6858000"/>
              <a:gd name="connsiteX184" fmla="*/ 8243606 w 8752653"/>
              <a:gd name="connsiteY184" fmla="*/ 5342074 h 6858000"/>
              <a:gd name="connsiteX185" fmla="*/ 8246240 w 8752653"/>
              <a:gd name="connsiteY185" fmla="*/ 5348879 h 6858000"/>
              <a:gd name="connsiteX186" fmla="*/ 8264322 w 8752653"/>
              <a:gd name="connsiteY186" fmla="*/ 5368717 h 6858000"/>
              <a:gd name="connsiteX187" fmla="*/ 8270215 w 8752653"/>
              <a:gd name="connsiteY187" fmla="*/ 5380081 h 6858000"/>
              <a:gd name="connsiteX188" fmla="*/ 8304536 w 8752653"/>
              <a:gd name="connsiteY188" fmla="*/ 5436906 h 6858000"/>
              <a:gd name="connsiteX189" fmla="*/ 8307985 w 8752653"/>
              <a:gd name="connsiteY189" fmla="*/ 5452751 h 6858000"/>
              <a:gd name="connsiteX190" fmla="*/ 8342469 w 8752653"/>
              <a:gd name="connsiteY190" fmla="*/ 5485505 h 6858000"/>
              <a:gd name="connsiteX191" fmla="*/ 8348341 w 8752653"/>
              <a:gd name="connsiteY191" fmla="*/ 5493234 h 6858000"/>
              <a:gd name="connsiteX192" fmla="*/ 8351562 w 8752653"/>
              <a:gd name="connsiteY192" fmla="*/ 5495709 h 6858000"/>
              <a:gd name="connsiteX193" fmla="*/ 8346401 w 8752653"/>
              <a:gd name="connsiteY193" fmla="*/ 5508886 h 6858000"/>
              <a:gd name="connsiteX194" fmla="*/ 8349660 w 8752653"/>
              <a:gd name="connsiteY194" fmla="*/ 5529418 h 6858000"/>
              <a:gd name="connsiteX195" fmla="*/ 8358202 w 8752653"/>
              <a:gd name="connsiteY195" fmla="*/ 5536474 h 6858000"/>
              <a:gd name="connsiteX196" fmla="*/ 8404509 w 8752653"/>
              <a:gd name="connsiteY196" fmla="*/ 5585806 h 6858000"/>
              <a:gd name="connsiteX197" fmla="*/ 8418557 w 8752653"/>
              <a:gd name="connsiteY197" fmla="*/ 5601308 h 6858000"/>
              <a:gd name="connsiteX198" fmla="*/ 8446216 w 8752653"/>
              <a:gd name="connsiteY198" fmla="*/ 5633785 h 6858000"/>
              <a:gd name="connsiteX199" fmla="*/ 8489982 w 8752653"/>
              <a:gd name="connsiteY199" fmla="*/ 5748655 h 6858000"/>
              <a:gd name="connsiteX200" fmla="*/ 8496133 w 8752653"/>
              <a:gd name="connsiteY200" fmla="*/ 5804930 h 6858000"/>
              <a:gd name="connsiteX201" fmla="*/ 8543084 w 8752653"/>
              <a:gd name="connsiteY201" fmla="*/ 5948958 h 6858000"/>
              <a:gd name="connsiteX202" fmla="*/ 8573529 w 8752653"/>
              <a:gd name="connsiteY202" fmla="*/ 6147141 h 6858000"/>
              <a:gd name="connsiteX203" fmla="*/ 8599566 w 8752653"/>
              <a:gd name="connsiteY203" fmla="*/ 6189035 h 6858000"/>
              <a:gd name="connsiteX204" fmla="*/ 8604434 w 8752653"/>
              <a:gd name="connsiteY204" fmla="*/ 6209610 h 6858000"/>
              <a:gd name="connsiteX205" fmla="*/ 8610381 w 8752653"/>
              <a:gd name="connsiteY205" fmla="*/ 6244296 h 6858000"/>
              <a:gd name="connsiteX206" fmla="*/ 8648408 w 8752653"/>
              <a:gd name="connsiteY206" fmla="*/ 6363261 h 6858000"/>
              <a:gd name="connsiteX207" fmla="*/ 8666891 w 8752653"/>
              <a:gd name="connsiteY207" fmla="*/ 6436816 h 6858000"/>
              <a:gd name="connsiteX208" fmla="*/ 8700343 w 8752653"/>
              <a:gd name="connsiteY208" fmla="*/ 6570364 h 6858000"/>
              <a:gd name="connsiteX209" fmla="*/ 8733949 w 8752653"/>
              <a:gd name="connsiteY209" fmla="*/ 6710253 h 6858000"/>
              <a:gd name="connsiteX210" fmla="*/ 8747736 w 8752653"/>
              <a:gd name="connsiteY210" fmla="*/ 6772520 h 6858000"/>
              <a:gd name="connsiteX211" fmla="*/ 8751250 w 8752653"/>
              <a:gd name="connsiteY211" fmla="*/ 6849102 h 6858000"/>
              <a:gd name="connsiteX212" fmla="*/ 8752653 w 8752653"/>
              <a:gd name="connsiteY212" fmla="*/ 6858000 h 6858000"/>
              <a:gd name="connsiteX213" fmla="*/ 1509411 w 8752653"/>
              <a:gd name="connsiteY213" fmla="*/ 6858000 h 6858000"/>
              <a:gd name="connsiteX214" fmla="*/ 1509260 w 8752653"/>
              <a:gd name="connsiteY214" fmla="*/ 6857190 h 6858000"/>
              <a:gd name="connsiteX215" fmla="*/ 1504813 w 8752653"/>
              <a:gd name="connsiteY215" fmla="*/ 6834284 h 6858000"/>
              <a:gd name="connsiteX216" fmla="*/ 1487670 w 8752653"/>
              <a:gd name="connsiteY216" fmla="*/ 6804654 h 6858000"/>
              <a:gd name="connsiteX217" fmla="*/ 1487768 w 8752653"/>
              <a:gd name="connsiteY217" fmla="*/ 6804448 h 6858000"/>
              <a:gd name="connsiteX218" fmla="*/ 1485351 w 8752653"/>
              <a:gd name="connsiteY218" fmla="*/ 6798791 h 6858000"/>
              <a:gd name="connsiteX219" fmla="*/ 1482981 w 8752653"/>
              <a:gd name="connsiteY219" fmla="*/ 6795228 h 6858000"/>
              <a:gd name="connsiteX220" fmla="*/ 1477990 w 8752653"/>
              <a:gd name="connsiteY220" fmla="*/ 6785197 h 6858000"/>
              <a:gd name="connsiteX221" fmla="*/ 1477262 w 8752653"/>
              <a:gd name="connsiteY221" fmla="*/ 6781063 h 6858000"/>
              <a:gd name="connsiteX222" fmla="*/ 1483433 w 8752653"/>
              <a:gd name="connsiteY222" fmla="*/ 6743005 h 6858000"/>
              <a:gd name="connsiteX223" fmla="*/ 1470153 w 8752653"/>
              <a:gd name="connsiteY223" fmla="*/ 6670879 h 6858000"/>
              <a:gd name="connsiteX224" fmla="*/ 1454648 w 8752653"/>
              <a:gd name="connsiteY224" fmla="*/ 6599382 h 6858000"/>
              <a:gd name="connsiteX225" fmla="*/ 1440888 w 8752653"/>
              <a:gd name="connsiteY225" fmla="*/ 6527422 h 6858000"/>
              <a:gd name="connsiteX226" fmla="*/ 1441997 w 8752653"/>
              <a:gd name="connsiteY226" fmla="*/ 6503699 h 6858000"/>
              <a:gd name="connsiteX227" fmla="*/ 1442057 w 8752653"/>
              <a:gd name="connsiteY227" fmla="*/ 6499825 h 6858000"/>
              <a:gd name="connsiteX228" fmla="*/ 1436988 w 8752653"/>
              <a:gd name="connsiteY228" fmla="*/ 6485071 h 6858000"/>
              <a:gd name="connsiteX229" fmla="*/ 1435565 w 8752653"/>
              <a:gd name="connsiteY229" fmla="*/ 6479192 h 6858000"/>
              <a:gd name="connsiteX230" fmla="*/ 1435709 w 8752653"/>
              <a:gd name="connsiteY230" fmla="*/ 6479054 h 6858000"/>
              <a:gd name="connsiteX231" fmla="*/ 1434023 w 8752653"/>
              <a:gd name="connsiteY231" fmla="*/ 6473533 h 6858000"/>
              <a:gd name="connsiteX232" fmla="*/ 1423499 w 8752653"/>
              <a:gd name="connsiteY232" fmla="*/ 6446448 h 6858000"/>
              <a:gd name="connsiteX233" fmla="*/ 1431956 w 8752653"/>
              <a:gd name="connsiteY233" fmla="*/ 6411468 h 6858000"/>
              <a:gd name="connsiteX234" fmla="*/ 1431327 w 8752653"/>
              <a:gd name="connsiteY234" fmla="*/ 6396850 h 6858000"/>
              <a:gd name="connsiteX235" fmla="*/ 1431955 w 8752653"/>
              <a:gd name="connsiteY235" fmla="*/ 6389079 h 6858000"/>
              <a:gd name="connsiteX236" fmla="*/ 1432616 w 8752653"/>
              <a:gd name="connsiteY236" fmla="*/ 6388618 h 6858000"/>
              <a:gd name="connsiteX237" fmla="*/ 1414041 w 8752653"/>
              <a:gd name="connsiteY237" fmla="*/ 6342261 h 6858000"/>
              <a:gd name="connsiteX238" fmla="*/ 1403665 w 8752653"/>
              <a:gd name="connsiteY238" fmla="*/ 6318105 h 6858000"/>
              <a:gd name="connsiteX239" fmla="*/ 1403977 w 8752653"/>
              <a:gd name="connsiteY239" fmla="*/ 6316655 h 6858000"/>
              <a:gd name="connsiteX240" fmla="*/ 1397834 w 8752653"/>
              <a:gd name="connsiteY240" fmla="*/ 6305937 h 6858000"/>
              <a:gd name="connsiteX241" fmla="*/ 1389224 w 8752653"/>
              <a:gd name="connsiteY241" fmla="*/ 6296835 h 6858000"/>
              <a:gd name="connsiteX242" fmla="*/ 1374927 w 8752653"/>
              <a:gd name="connsiteY242" fmla="*/ 6216977 h 6858000"/>
              <a:gd name="connsiteX243" fmla="*/ 1334114 w 8752653"/>
              <a:gd name="connsiteY243" fmla="*/ 6109004 h 6858000"/>
              <a:gd name="connsiteX244" fmla="*/ 1310688 w 8752653"/>
              <a:gd name="connsiteY244" fmla="*/ 6021403 h 6858000"/>
              <a:gd name="connsiteX245" fmla="*/ 1287099 w 8752653"/>
              <a:gd name="connsiteY245" fmla="*/ 5908142 h 6858000"/>
              <a:gd name="connsiteX246" fmla="*/ 1267295 w 8752653"/>
              <a:gd name="connsiteY246" fmla="*/ 5829299 h 6858000"/>
              <a:gd name="connsiteX247" fmla="*/ 1249234 w 8752653"/>
              <a:gd name="connsiteY247" fmla="*/ 5795841 h 6858000"/>
              <a:gd name="connsiteX248" fmla="*/ 1251024 w 8752653"/>
              <a:gd name="connsiteY248" fmla="*/ 5782297 h 6858000"/>
              <a:gd name="connsiteX249" fmla="*/ 1251490 w 8752653"/>
              <a:gd name="connsiteY249" fmla="*/ 5779970 h 6858000"/>
              <a:gd name="connsiteX250" fmla="*/ 1249930 w 8752653"/>
              <a:gd name="connsiteY250" fmla="*/ 5770523 h 6858000"/>
              <a:gd name="connsiteX251" fmla="*/ 1253772 w 8752653"/>
              <a:gd name="connsiteY251" fmla="*/ 5768012 h 6858000"/>
              <a:gd name="connsiteX252" fmla="*/ 1250423 w 8752653"/>
              <a:gd name="connsiteY252" fmla="*/ 5736473 h 6858000"/>
              <a:gd name="connsiteX253" fmla="*/ 1226339 w 8752653"/>
              <a:gd name="connsiteY253" fmla="*/ 5653558 h 6858000"/>
              <a:gd name="connsiteX254" fmla="*/ 1214644 w 8752653"/>
              <a:gd name="connsiteY254" fmla="*/ 5603995 h 6858000"/>
              <a:gd name="connsiteX255" fmla="*/ 1214466 w 8752653"/>
              <a:gd name="connsiteY255" fmla="*/ 5585236 h 6858000"/>
              <a:gd name="connsiteX256" fmla="*/ 1211349 w 8752653"/>
              <a:gd name="connsiteY256" fmla="*/ 5558990 h 6858000"/>
              <a:gd name="connsiteX257" fmla="*/ 1201291 w 8752653"/>
              <a:gd name="connsiteY257" fmla="*/ 5469586 h 6858000"/>
              <a:gd name="connsiteX258" fmla="*/ 1193778 w 8752653"/>
              <a:gd name="connsiteY258" fmla="*/ 5441147 h 6858000"/>
              <a:gd name="connsiteX259" fmla="*/ 1192380 w 8752653"/>
              <a:gd name="connsiteY259" fmla="*/ 5437098 h 6858000"/>
              <a:gd name="connsiteX260" fmla="*/ 1175920 w 8752653"/>
              <a:gd name="connsiteY260" fmla="*/ 5404856 h 6858000"/>
              <a:gd name="connsiteX261" fmla="*/ 1178185 w 8752653"/>
              <a:gd name="connsiteY261" fmla="*/ 5400894 h 6858000"/>
              <a:gd name="connsiteX262" fmla="*/ 1178293 w 8752653"/>
              <a:gd name="connsiteY262" fmla="*/ 5389465 h 6858000"/>
              <a:gd name="connsiteX263" fmla="*/ 1171755 w 8752653"/>
              <a:gd name="connsiteY263" fmla="*/ 5381342 h 6858000"/>
              <a:gd name="connsiteX264" fmla="*/ 1152244 w 8752653"/>
              <a:gd name="connsiteY264" fmla="*/ 5340510 h 6858000"/>
              <a:gd name="connsiteX265" fmla="*/ 1127396 w 8752653"/>
              <a:gd name="connsiteY265" fmla="*/ 5279845 h 6858000"/>
              <a:gd name="connsiteX266" fmla="*/ 1120654 w 8752653"/>
              <a:gd name="connsiteY266" fmla="*/ 5271431 h 6858000"/>
              <a:gd name="connsiteX267" fmla="*/ 1114443 w 8752653"/>
              <a:gd name="connsiteY267" fmla="*/ 5255458 h 6858000"/>
              <a:gd name="connsiteX268" fmla="*/ 1113772 w 8752653"/>
              <a:gd name="connsiteY268" fmla="*/ 5238684 h 6858000"/>
              <a:gd name="connsiteX269" fmla="*/ 1104830 w 8752653"/>
              <a:gd name="connsiteY269" fmla="*/ 5202233 h 6858000"/>
              <a:gd name="connsiteX270" fmla="*/ 1110060 w 8752653"/>
              <a:gd name="connsiteY270" fmla="*/ 5189506 h 6858000"/>
              <a:gd name="connsiteX271" fmla="*/ 1111113 w 8752653"/>
              <a:gd name="connsiteY271" fmla="*/ 5187352 h 6858000"/>
              <a:gd name="connsiteX272" fmla="*/ 1112030 w 8752653"/>
              <a:gd name="connsiteY272" fmla="*/ 5177848 h 6858000"/>
              <a:gd name="connsiteX273" fmla="*/ 1116414 w 8752653"/>
              <a:gd name="connsiteY273" fmla="*/ 5176272 h 6858000"/>
              <a:gd name="connsiteX274" fmla="*/ 1121285 w 8752653"/>
              <a:gd name="connsiteY274" fmla="*/ 5144958 h 6858000"/>
              <a:gd name="connsiteX275" fmla="*/ 1119227 w 8752653"/>
              <a:gd name="connsiteY275" fmla="*/ 5059231 h 6858000"/>
              <a:gd name="connsiteX276" fmla="*/ 1120625 w 8752653"/>
              <a:gd name="connsiteY276" fmla="*/ 5008589 h 6858000"/>
              <a:gd name="connsiteX277" fmla="*/ 1125285 w 8752653"/>
              <a:gd name="connsiteY277" fmla="*/ 4990367 h 6858000"/>
              <a:gd name="connsiteX278" fmla="*/ 1129017 w 8752653"/>
              <a:gd name="connsiteY278" fmla="*/ 4964236 h 6858000"/>
              <a:gd name="connsiteX279" fmla="*/ 1138803 w 8752653"/>
              <a:gd name="connsiteY279" fmla="*/ 4918906 h 6858000"/>
              <a:gd name="connsiteX280" fmla="*/ 1142272 w 8752653"/>
              <a:gd name="connsiteY280" fmla="*/ 4875346 h 6858000"/>
              <a:gd name="connsiteX281" fmla="*/ 1142295 w 8752653"/>
              <a:gd name="connsiteY281" fmla="*/ 4846107 h 6858000"/>
              <a:gd name="connsiteX282" fmla="*/ 1141977 w 8752653"/>
              <a:gd name="connsiteY282" fmla="*/ 4841873 h 6858000"/>
              <a:gd name="connsiteX283" fmla="*/ 1134277 w 8752653"/>
              <a:gd name="connsiteY283" fmla="*/ 4806955 h 6858000"/>
              <a:gd name="connsiteX284" fmla="*/ 1137501 w 8752653"/>
              <a:gd name="connsiteY284" fmla="*/ 4803620 h 6858000"/>
              <a:gd name="connsiteX285" fmla="*/ 1140550 w 8752653"/>
              <a:gd name="connsiteY285" fmla="*/ 4792567 h 6858000"/>
              <a:gd name="connsiteX286" fmla="*/ 1136286 w 8752653"/>
              <a:gd name="connsiteY286" fmla="*/ 4783238 h 6858000"/>
              <a:gd name="connsiteX287" fmla="*/ 1127832 w 8752653"/>
              <a:gd name="connsiteY287" fmla="*/ 4739314 h 6858000"/>
              <a:gd name="connsiteX288" fmla="*/ 1119299 w 8752653"/>
              <a:gd name="connsiteY288" fmla="*/ 4674983 h 6858000"/>
              <a:gd name="connsiteX289" fmla="*/ 1114911 w 8752653"/>
              <a:gd name="connsiteY289" fmla="*/ 4665324 h 6858000"/>
              <a:gd name="connsiteX290" fmla="*/ 1102958 w 8752653"/>
              <a:gd name="connsiteY290" fmla="*/ 4602305 h 6858000"/>
              <a:gd name="connsiteX291" fmla="*/ 1100380 w 8752653"/>
              <a:gd name="connsiteY291" fmla="*/ 4569161 h 6858000"/>
              <a:gd name="connsiteX292" fmla="*/ 1103997 w 8752653"/>
              <a:gd name="connsiteY292" fmla="*/ 4565394 h 6858000"/>
              <a:gd name="connsiteX293" fmla="*/ 1102706 w 8752653"/>
              <a:gd name="connsiteY293" fmla="*/ 4555622 h 6858000"/>
              <a:gd name="connsiteX294" fmla="*/ 1085556 w 8752653"/>
              <a:gd name="connsiteY294" fmla="*/ 4467430 h 6858000"/>
              <a:gd name="connsiteX295" fmla="*/ 1057949 w 8752653"/>
              <a:gd name="connsiteY295" fmla="*/ 4367077 h 6858000"/>
              <a:gd name="connsiteX296" fmla="*/ 1057743 w 8752653"/>
              <a:gd name="connsiteY296" fmla="*/ 4299573 h 6858000"/>
              <a:gd name="connsiteX297" fmla="*/ 1002917 w 8752653"/>
              <a:gd name="connsiteY297" fmla="*/ 4146749 h 6858000"/>
              <a:gd name="connsiteX298" fmla="*/ 983376 w 8752653"/>
              <a:gd name="connsiteY298" fmla="*/ 4035299 h 6858000"/>
              <a:gd name="connsiteX299" fmla="*/ 975521 w 8752653"/>
              <a:gd name="connsiteY299" fmla="*/ 4027836 h 6858000"/>
              <a:gd name="connsiteX300" fmla="*/ 969988 w 8752653"/>
              <a:gd name="connsiteY300" fmla="*/ 4017955 h 6858000"/>
              <a:gd name="connsiteX301" fmla="*/ 944573 w 8752653"/>
              <a:gd name="connsiteY301" fmla="*/ 3948113 h 6858000"/>
              <a:gd name="connsiteX302" fmla="*/ 945909 w 8752653"/>
              <a:gd name="connsiteY302" fmla="*/ 3938868 h 6858000"/>
              <a:gd name="connsiteX303" fmla="*/ 945575 w 8752653"/>
              <a:gd name="connsiteY303" fmla="*/ 3923253 h 6858000"/>
              <a:gd name="connsiteX304" fmla="*/ 954038 w 8752653"/>
              <a:gd name="connsiteY304" fmla="*/ 3883143 h 6858000"/>
              <a:gd name="connsiteX305" fmla="*/ 944707 w 8752653"/>
              <a:gd name="connsiteY305" fmla="*/ 3856788 h 6858000"/>
              <a:gd name="connsiteX306" fmla="*/ 943232 w 8752653"/>
              <a:gd name="connsiteY306" fmla="*/ 3851291 h 6858000"/>
              <a:gd name="connsiteX307" fmla="*/ 943369 w 8752653"/>
              <a:gd name="connsiteY307" fmla="*/ 3851103 h 6858000"/>
              <a:gd name="connsiteX308" fmla="*/ 942145 w 8752653"/>
              <a:gd name="connsiteY308" fmla="*/ 3845144 h 6858000"/>
              <a:gd name="connsiteX309" fmla="*/ 940544 w 8752653"/>
              <a:gd name="connsiteY309" fmla="*/ 3841268 h 6858000"/>
              <a:gd name="connsiteX310" fmla="*/ 937683 w 8752653"/>
              <a:gd name="connsiteY310" fmla="*/ 3830603 h 6858000"/>
              <a:gd name="connsiteX311" fmla="*/ 937804 w 8752653"/>
              <a:gd name="connsiteY311" fmla="*/ 3826401 h 6858000"/>
              <a:gd name="connsiteX312" fmla="*/ 939446 w 8752653"/>
              <a:gd name="connsiteY312" fmla="*/ 3823967 h 6858000"/>
              <a:gd name="connsiteX313" fmla="*/ 939240 w 8752653"/>
              <a:gd name="connsiteY313" fmla="*/ 3800475 h 6858000"/>
              <a:gd name="connsiteX314" fmla="*/ 933507 w 8752653"/>
              <a:gd name="connsiteY314" fmla="*/ 3752684 h 6858000"/>
              <a:gd name="connsiteX315" fmla="*/ 927664 w 8752653"/>
              <a:gd name="connsiteY315" fmla="*/ 3726545 h 6858000"/>
              <a:gd name="connsiteX316" fmla="*/ 914456 w 8752653"/>
              <a:gd name="connsiteY316" fmla="*/ 3653593 h 6858000"/>
              <a:gd name="connsiteX317" fmla="*/ 903329 w 8752653"/>
              <a:gd name="connsiteY317" fmla="*/ 3579351 h 6858000"/>
              <a:gd name="connsiteX318" fmla="*/ 904638 w 8752653"/>
              <a:gd name="connsiteY318" fmla="*/ 3522823 h 6858000"/>
              <a:gd name="connsiteX319" fmla="*/ 902496 w 8752653"/>
              <a:gd name="connsiteY319" fmla="*/ 3519627 h 6858000"/>
              <a:gd name="connsiteX320" fmla="*/ 900343 w 8752653"/>
              <a:gd name="connsiteY320" fmla="*/ 3514181 h 6858000"/>
              <a:gd name="connsiteX321" fmla="*/ 900438 w 8752653"/>
              <a:gd name="connsiteY321" fmla="*/ 3513932 h 6858000"/>
              <a:gd name="connsiteX322" fmla="*/ 898134 w 8752653"/>
              <a:gd name="connsiteY322" fmla="*/ 3509058 h 6858000"/>
              <a:gd name="connsiteX323" fmla="*/ 884995 w 8752653"/>
              <a:gd name="connsiteY323" fmla="*/ 3486649 h 6858000"/>
              <a:gd name="connsiteX324" fmla="*/ 885952 w 8752653"/>
              <a:gd name="connsiteY324" fmla="*/ 3442819 h 6858000"/>
              <a:gd name="connsiteX325" fmla="*/ 882968 w 8752653"/>
              <a:gd name="connsiteY325" fmla="*/ 3427317 h 6858000"/>
              <a:gd name="connsiteX326" fmla="*/ 869953 w 8752653"/>
              <a:gd name="connsiteY326" fmla="*/ 3396055 h 6858000"/>
              <a:gd name="connsiteX327" fmla="*/ 869458 w 8752653"/>
              <a:gd name="connsiteY327" fmla="*/ 3392287 h 6858000"/>
              <a:gd name="connsiteX328" fmla="*/ 859681 w 8752653"/>
              <a:gd name="connsiteY328" fmla="*/ 3379505 h 6858000"/>
              <a:gd name="connsiteX329" fmla="*/ 847160 w 8752653"/>
              <a:gd name="connsiteY329" fmla="*/ 3360188 h 6858000"/>
              <a:gd name="connsiteX330" fmla="*/ 847168 w 8752653"/>
              <a:gd name="connsiteY330" fmla="*/ 3358396 h 6858000"/>
              <a:gd name="connsiteX331" fmla="*/ 840360 w 8752653"/>
              <a:gd name="connsiteY331" fmla="*/ 3350867 h 6858000"/>
              <a:gd name="connsiteX332" fmla="*/ 831821 w 8752653"/>
              <a:gd name="connsiteY332" fmla="*/ 3346759 h 6858000"/>
              <a:gd name="connsiteX333" fmla="*/ 794673 w 8752653"/>
              <a:gd name="connsiteY333" fmla="*/ 3243461 h 6858000"/>
              <a:gd name="connsiteX334" fmla="*/ 754457 w 8752653"/>
              <a:gd name="connsiteY334" fmla="*/ 3169931 h 6858000"/>
              <a:gd name="connsiteX335" fmla="*/ 703410 w 8752653"/>
              <a:gd name="connsiteY335" fmla="*/ 3125980 h 6858000"/>
              <a:gd name="connsiteX336" fmla="*/ 663371 w 8752653"/>
              <a:gd name="connsiteY336" fmla="*/ 2957561 h 6858000"/>
              <a:gd name="connsiteX337" fmla="*/ 653609 w 8752653"/>
              <a:gd name="connsiteY337" fmla="*/ 2919629 h 6858000"/>
              <a:gd name="connsiteX338" fmla="*/ 633266 w 8752653"/>
              <a:gd name="connsiteY338" fmla="*/ 2895363 h 6858000"/>
              <a:gd name="connsiteX339" fmla="*/ 632430 w 8752653"/>
              <a:gd name="connsiteY339" fmla="*/ 2879398 h 6858000"/>
              <a:gd name="connsiteX340" fmla="*/ 632415 w 8752653"/>
              <a:gd name="connsiteY340" fmla="*/ 2876543 h 6858000"/>
              <a:gd name="connsiteX341" fmla="*/ 629549 w 8752653"/>
              <a:gd name="connsiteY341" fmla="*/ 2867303 h 6858000"/>
              <a:gd name="connsiteX342" fmla="*/ 632246 w 8752653"/>
              <a:gd name="connsiteY342" fmla="*/ 2861975 h 6858000"/>
              <a:gd name="connsiteX343" fmla="*/ 630444 w 8752653"/>
              <a:gd name="connsiteY343" fmla="*/ 2846117 h 6858000"/>
              <a:gd name="connsiteX344" fmla="*/ 624190 w 8752653"/>
              <a:gd name="connsiteY344" fmla="*/ 2829867 h 6858000"/>
              <a:gd name="connsiteX345" fmla="*/ 590583 w 8752653"/>
              <a:gd name="connsiteY345" fmla="*/ 2755781 h 6858000"/>
              <a:gd name="connsiteX346" fmla="*/ 572692 w 8752653"/>
              <a:gd name="connsiteY346" fmla="*/ 2709670 h 6858000"/>
              <a:gd name="connsiteX347" fmla="*/ 569373 w 8752653"/>
              <a:gd name="connsiteY347" fmla="*/ 2689345 h 6858000"/>
              <a:gd name="connsiteX348" fmla="*/ 562401 w 8752653"/>
              <a:gd name="connsiteY348" fmla="*/ 2662852 h 6858000"/>
              <a:gd name="connsiteX349" fmla="*/ 552787 w 8752653"/>
              <a:gd name="connsiteY349" fmla="*/ 2613922 h 6858000"/>
              <a:gd name="connsiteX350" fmla="*/ 535188 w 8752653"/>
              <a:gd name="connsiteY350" fmla="*/ 2551961 h 6858000"/>
              <a:gd name="connsiteX351" fmla="*/ 507521 w 8752653"/>
              <a:gd name="connsiteY351" fmla="*/ 2518820 h 6858000"/>
              <a:gd name="connsiteX352" fmla="*/ 508695 w 8752653"/>
              <a:gd name="connsiteY352" fmla="*/ 2512973 h 6858000"/>
              <a:gd name="connsiteX353" fmla="*/ 496842 w 8752653"/>
              <a:gd name="connsiteY353" fmla="*/ 2484253 h 6858000"/>
              <a:gd name="connsiteX354" fmla="*/ 437484 w 8752653"/>
              <a:gd name="connsiteY354" fmla="*/ 2398271 h 6858000"/>
              <a:gd name="connsiteX355" fmla="*/ 414814 w 8752653"/>
              <a:gd name="connsiteY355" fmla="*/ 2341742 h 6858000"/>
              <a:gd name="connsiteX356" fmla="*/ 409646 w 8752653"/>
              <a:gd name="connsiteY356" fmla="*/ 2319321 h 6858000"/>
              <a:gd name="connsiteX357" fmla="*/ 400806 w 8752653"/>
              <a:gd name="connsiteY357" fmla="*/ 2281903 h 6858000"/>
              <a:gd name="connsiteX358" fmla="*/ 379553 w 8752653"/>
              <a:gd name="connsiteY358" fmla="*/ 2219917 h 6858000"/>
              <a:gd name="connsiteX359" fmla="*/ 371617 w 8752653"/>
              <a:gd name="connsiteY359" fmla="*/ 2186471 h 6858000"/>
              <a:gd name="connsiteX360" fmla="*/ 360585 w 8752653"/>
              <a:gd name="connsiteY360" fmla="*/ 2134913 h 6858000"/>
              <a:gd name="connsiteX361" fmla="*/ 356184 w 8752653"/>
              <a:gd name="connsiteY361" fmla="*/ 2128357 h 6858000"/>
              <a:gd name="connsiteX362" fmla="*/ 362307 w 8752653"/>
              <a:gd name="connsiteY362" fmla="*/ 2096336 h 6858000"/>
              <a:gd name="connsiteX363" fmla="*/ 345188 w 8752653"/>
              <a:gd name="connsiteY363" fmla="*/ 2010808 h 6858000"/>
              <a:gd name="connsiteX364" fmla="*/ 344619 w 8752653"/>
              <a:gd name="connsiteY364" fmla="*/ 1995159 h 6858000"/>
              <a:gd name="connsiteX365" fmla="*/ 336543 w 8752653"/>
              <a:gd name="connsiteY365" fmla="*/ 1977638 h 6858000"/>
              <a:gd name="connsiteX366" fmla="*/ 322574 w 8752653"/>
              <a:gd name="connsiteY366" fmla="*/ 1940004 h 6858000"/>
              <a:gd name="connsiteX367" fmla="*/ 308793 w 8752653"/>
              <a:gd name="connsiteY367" fmla="*/ 1916817 h 6858000"/>
              <a:gd name="connsiteX368" fmla="*/ 311930 w 8752653"/>
              <a:gd name="connsiteY368" fmla="*/ 1909124 h 6858000"/>
              <a:gd name="connsiteX369" fmla="*/ 310822 w 8752653"/>
              <a:gd name="connsiteY369" fmla="*/ 1893006 h 6858000"/>
              <a:gd name="connsiteX370" fmla="*/ 293723 w 8752653"/>
              <a:gd name="connsiteY370" fmla="*/ 1828418 h 6858000"/>
              <a:gd name="connsiteX371" fmla="*/ 292479 w 8752653"/>
              <a:gd name="connsiteY371" fmla="*/ 1816281 h 6858000"/>
              <a:gd name="connsiteX372" fmla="*/ 285612 w 8752653"/>
              <a:gd name="connsiteY372" fmla="*/ 1803617 h 6858000"/>
              <a:gd name="connsiteX373" fmla="*/ 257580 w 8752653"/>
              <a:gd name="connsiteY373" fmla="*/ 1753276 h 6858000"/>
              <a:gd name="connsiteX374" fmla="*/ 244665 w 8752653"/>
              <a:gd name="connsiteY374" fmla="*/ 1729915 h 6858000"/>
              <a:gd name="connsiteX375" fmla="*/ 243318 w 8752653"/>
              <a:gd name="connsiteY375" fmla="*/ 1722742 h 6858000"/>
              <a:gd name="connsiteX376" fmla="*/ 229162 w 8752653"/>
              <a:gd name="connsiteY376" fmla="*/ 1699936 h 6858000"/>
              <a:gd name="connsiteX377" fmla="*/ 225443 w 8752653"/>
              <a:gd name="connsiteY377" fmla="*/ 1687688 h 6858000"/>
              <a:gd name="connsiteX378" fmla="*/ 202076 w 8752653"/>
              <a:gd name="connsiteY378" fmla="*/ 1625551 h 6858000"/>
              <a:gd name="connsiteX379" fmla="*/ 201578 w 8752653"/>
              <a:gd name="connsiteY379" fmla="*/ 1609343 h 6858000"/>
              <a:gd name="connsiteX380" fmla="*/ 173654 w 8752653"/>
              <a:gd name="connsiteY380" fmla="*/ 1570843 h 6858000"/>
              <a:gd name="connsiteX381" fmla="*/ 169293 w 8752653"/>
              <a:gd name="connsiteY381" fmla="*/ 1562171 h 6858000"/>
              <a:gd name="connsiteX382" fmla="*/ 166578 w 8752653"/>
              <a:gd name="connsiteY382" fmla="*/ 1559150 h 6858000"/>
              <a:gd name="connsiteX383" fmla="*/ 174058 w 8752653"/>
              <a:gd name="connsiteY383" fmla="*/ 1547137 h 6858000"/>
              <a:gd name="connsiteX384" fmla="*/ 174603 w 8752653"/>
              <a:gd name="connsiteY384" fmla="*/ 1526355 h 6858000"/>
              <a:gd name="connsiteX385" fmla="*/ 167492 w 8752653"/>
              <a:gd name="connsiteY385" fmla="*/ 1517858 h 6858000"/>
              <a:gd name="connsiteX386" fmla="*/ 130972 w 8752653"/>
              <a:gd name="connsiteY386" fmla="*/ 1460899 h 6858000"/>
              <a:gd name="connsiteX387" fmla="*/ 119991 w 8752653"/>
              <a:gd name="connsiteY387" fmla="*/ 1443093 h 6858000"/>
              <a:gd name="connsiteX388" fmla="*/ 98728 w 8752653"/>
              <a:gd name="connsiteY388" fmla="*/ 1406112 h 6858000"/>
              <a:gd name="connsiteX389" fmla="*/ 76672 w 8752653"/>
              <a:gd name="connsiteY389" fmla="*/ 1285181 h 6858000"/>
              <a:gd name="connsiteX390" fmla="*/ 80900 w 8752653"/>
              <a:gd name="connsiteY390" fmla="*/ 1228729 h 6858000"/>
              <a:gd name="connsiteX391" fmla="*/ 61038 w 8752653"/>
              <a:gd name="connsiteY391" fmla="*/ 1078550 h 6858000"/>
              <a:gd name="connsiteX392" fmla="*/ 67293 w 8752653"/>
              <a:gd name="connsiteY392" fmla="*/ 878139 h 6858000"/>
              <a:gd name="connsiteX393" fmla="*/ 49343 w 8752653"/>
              <a:gd name="connsiteY393" fmla="*/ 832196 h 6858000"/>
              <a:gd name="connsiteX394" fmla="*/ 48314 w 8752653"/>
              <a:gd name="connsiteY394" fmla="*/ 811077 h 6858000"/>
              <a:gd name="connsiteX395" fmla="*/ 48801 w 8752653"/>
              <a:gd name="connsiteY395" fmla="*/ 775888 h 6858000"/>
              <a:gd name="connsiteX396" fmla="*/ 33135 w 8752653"/>
              <a:gd name="connsiteY396" fmla="*/ 651980 h 6858000"/>
              <a:gd name="connsiteX397" fmla="*/ 28394 w 8752653"/>
              <a:gd name="connsiteY397" fmla="*/ 576286 h 6858000"/>
              <a:gd name="connsiteX398" fmla="*/ 19890 w 8752653"/>
              <a:gd name="connsiteY398" fmla="*/ 438875 h 6858000"/>
              <a:gd name="connsiteX399" fmla="*/ 12393 w 8752653"/>
              <a:gd name="connsiteY399" fmla="*/ 295202 h 6858000"/>
              <a:gd name="connsiteX400" fmla="*/ 10207 w 8752653"/>
              <a:gd name="connsiteY400" fmla="*/ 231465 h 6858000"/>
              <a:gd name="connsiteX401" fmla="*/ 21255 w 8752653"/>
              <a:gd name="connsiteY401" fmla="*/ 136550 h 6858000"/>
              <a:gd name="connsiteX402" fmla="*/ 11533 w 8752653"/>
              <a:gd name="connsiteY402" fmla="*/ 105144 h 6858000"/>
              <a:gd name="connsiteX403" fmla="*/ 0 w 8752653"/>
              <a:gd name="connsiteY403" fmla="*/ 874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</a:cxnLst>
            <a:rect l="l" t="t" r="r" b="b"/>
            <a:pathLst>
              <a:path w="8752653" h="6858000">
                <a:moveTo>
                  <a:pt x="0" y="0"/>
                </a:moveTo>
                <a:lnTo>
                  <a:pt x="4172249" y="0"/>
                </a:lnTo>
                <a:lnTo>
                  <a:pt x="4174198" y="1556"/>
                </a:lnTo>
                <a:lnTo>
                  <a:pt x="4175784" y="0"/>
                </a:lnTo>
                <a:lnTo>
                  <a:pt x="4184264" y="0"/>
                </a:lnTo>
                <a:lnTo>
                  <a:pt x="4190761" y="7939"/>
                </a:lnTo>
                <a:cubicBezTo>
                  <a:pt x="4198485" y="18578"/>
                  <a:pt x="4207502" y="29793"/>
                  <a:pt x="4215089" y="17774"/>
                </a:cubicBezTo>
                <a:cubicBezTo>
                  <a:pt x="4219035" y="23512"/>
                  <a:pt x="4222380" y="29832"/>
                  <a:pt x="4225622" y="36353"/>
                </a:cubicBezTo>
                <a:lnTo>
                  <a:pt x="4227329" y="39759"/>
                </a:lnTo>
                <a:lnTo>
                  <a:pt x="4236534" y="49013"/>
                </a:lnTo>
                <a:lnTo>
                  <a:pt x="4236163" y="57086"/>
                </a:lnTo>
                <a:lnTo>
                  <a:pt x="4247892" y="74930"/>
                </a:lnTo>
                <a:cubicBezTo>
                  <a:pt x="4252744" y="80769"/>
                  <a:pt x="4258499" y="86064"/>
                  <a:pt x="4265663" y="90435"/>
                </a:cubicBezTo>
                <a:cubicBezTo>
                  <a:pt x="4294301" y="95282"/>
                  <a:pt x="4317337" y="153307"/>
                  <a:pt x="4353320" y="157914"/>
                </a:cubicBezTo>
                <a:cubicBezTo>
                  <a:pt x="4365832" y="161903"/>
                  <a:pt x="4400137" y="188287"/>
                  <a:pt x="4403931" y="201821"/>
                </a:cubicBezTo>
                <a:cubicBezTo>
                  <a:pt x="4410531" y="209084"/>
                  <a:pt x="4419884" y="212306"/>
                  <a:pt x="4420281" y="224052"/>
                </a:cubicBezTo>
                <a:cubicBezTo>
                  <a:pt x="4422248" y="239309"/>
                  <a:pt x="4452772" y="240896"/>
                  <a:pt x="4445045" y="251364"/>
                </a:cubicBezTo>
                <a:cubicBezTo>
                  <a:pt x="4475302" y="278880"/>
                  <a:pt x="4575371" y="364893"/>
                  <a:pt x="4601821" y="389145"/>
                </a:cubicBezTo>
                <a:cubicBezTo>
                  <a:pt x="4602142" y="391665"/>
                  <a:pt x="4602792" y="394274"/>
                  <a:pt x="4603746" y="396882"/>
                </a:cubicBezTo>
                <a:cubicBezTo>
                  <a:pt x="4609305" y="412048"/>
                  <a:pt x="4623833" y="424094"/>
                  <a:pt x="4636194" y="423781"/>
                </a:cubicBezTo>
                <a:cubicBezTo>
                  <a:pt x="4688919" y="433914"/>
                  <a:pt x="4726510" y="465393"/>
                  <a:pt x="4764487" y="489262"/>
                </a:cubicBezTo>
                <a:cubicBezTo>
                  <a:pt x="4806203" y="518880"/>
                  <a:pt x="4766513" y="524260"/>
                  <a:pt x="4827495" y="542625"/>
                </a:cubicBezTo>
                <a:cubicBezTo>
                  <a:pt x="4828413" y="556337"/>
                  <a:pt x="4834584" y="561950"/>
                  <a:pt x="4847497" y="566200"/>
                </a:cubicBezTo>
                <a:cubicBezTo>
                  <a:pt x="4867430" y="581288"/>
                  <a:pt x="4854566" y="603489"/>
                  <a:pt x="4881157" y="605409"/>
                </a:cubicBezTo>
                <a:cubicBezTo>
                  <a:pt x="4871514" y="615122"/>
                  <a:pt x="4915893" y="640381"/>
                  <a:pt x="4900509" y="646131"/>
                </a:cubicBezTo>
                <a:cubicBezTo>
                  <a:pt x="4907688" y="667930"/>
                  <a:pt x="4923142" y="654167"/>
                  <a:pt x="4930956" y="674392"/>
                </a:cubicBezTo>
                <a:cubicBezTo>
                  <a:pt x="4944095" y="688297"/>
                  <a:pt x="4929297" y="654304"/>
                  <a:pt x="4945540" y="666194"/>
                </a:cubicBezTo>
                <a:cubicBezTo>
                  <a:pt x="4964132" y="682883"/>
                  <a:pt x="4975298" y="659787"/>
                  <a:pt x="4975673" y="701219"/>
                </a:cubicBezTo>
                <a:cubicBezTo>
                  <a:pt x="4999125" y="710470"/>
                  <a:pt x="4996556" y="726863"/>
                  <a:pt x="5020557" y="755969"/>
                </a:cubicBezTo>
                <a:lnTo>
                  <a:pt x="5030177" y="761041"/>
                </a:lnTo>
                <a:lnTo>
                  <a:pt x="5028868" y="778515"/>
                </a:lnTo>
                <a:cubicBezTo>
                  <a:pt x="5029591" y="787053"/>
                  <a:pt x="5032675" y="795491"/>
                  <a:pt x="5041122" y="803224"/>
                </a:cubicBezTo>
                <a:cubicBezTo>
                  <a:pt x="5109036" y="835350"/>
                  <a:pt x="5026882" y="820187"/>
                  <a:pt x="5114033" y="894791"/>
                </a:cubicBezTo>
                <a:cubicBezTo>
                  <a:pt x="5121148" y="895938"/>
                  <a:pt x="5128502" y="909449"/>
                  <a:pt x="5124029" y="913162"/>
                </a:cubicBezTo>
                <a:cubicBezTo>
                  <a:pt x="5130272" y="916892"/>
                  <a:pt x="5149235" y="920213"/>
                  <a:pt x="5144928" y="929039"/>
                </a:cubicBezTo>
                <a:cubicBezTo>
                  <a:pt x="5157601" y="942571"/>
                  <a:pt x="5171212" y="954737"/>
                  <a:pt x="5185409" y="965273"/>
                </a:cubicBezTo>
                <a:lnTo>
                  <a:pt x="5217102" y="984336"/>
                </a:lnTo>
                <a:lnTo>
                  <a:pt x="5217557" y="995522"/>
                </a:lnTo>
                <a:cubicBezTo>
                  <a:pt x="5218818" y="1002248"/>
                  <a:pt x="5221771" y="1008688"/>
                  <a:pt x="5228535" y="1014110"/>
                </a:cubicBezTo>
                <a:cubicBezTo>
                  <a:pt x="5280288" y="1033811"/>
                  <a:pt x="5219735" y="1028818"/>
                  <a:pt x="5289040" y="1080632"/>
                </a:cubicBezTo>
                <a:cubicBezTo>
                  <a:pt x="5294267" y="1080929"/>
                  <a:pt x="5300743" y="1091038"/>
                  <a:pt x="5297838" y="1094372"/>
                </a:cubicBezTo>
                <a:cubicBezTo>
                  <a:pt x="5302666" y="1096805"/>
                  <a:pt x="5316624" y="1097811"/>
                  <a:pt x="5314286" y="1105201"/>
                </a:cubicBezTo>
                <a:cubicBezTo>
                  <a:pt x="5333196" y="1117404"/>
                  <a:pt x="5394420" y="1157433"/>
                  <a:pt x="5411296" y="1167591"/>
                </a:cubicBezTo>
                <a:lnTo>
                  <a:pt x="5415537" y="1166141"/>
                </a:lnTo>
                <a:cubicBezTo>
                  <a:pt x="5419930" y="1170062"/>
                  <a:pt x="5432032" y="1186522"/>
                  <a:pt x="5437651" y="1191113"/>
                </a:cubicBezTo>
                <a:lnTo>
                  <a:pt x="5449250" y="1193695"/>
                </a:lnTo>
                <a:lnTo>
                  <a:pt x="5461345" y="1206011"/>
                </a:lnTo>
                <a:lnTo>
                  <a:pt x="5557129" y="1289262"/>
                </a:lnTo>
                <a:lnTo>
                  <a:pt x="5570891" y="1305847"/>
                </a:lnTo>
                <a:cubicBezTo>
                  <a:pt x="5578845" y="1311997"/>
                  <a:pt x="5587684" y="1314988"/>
                  <a:pt x="5598011" y="1313201"/>
                </a:cubicBezTo>
                <a:cubicBezTo>
                  <a:pt x="5611597" y="1324993"/>
                  <a:pt x="5640449" y="1363888"/>
                  <a:pt x="5652408" y="1376593"/>
                </a:cubicBezTo>
                <a:lnTo>
                  <a:pt x="5670118" y="1398132"/>
                </a:lnTo>
                <a:lnTo>
                  <a:pt x="5678470" y="1407443"/>
                </a:lnTo>
                <a:lnTo>
                  <a:pt x="5684366" y="1401095"/>
                </a:lnTo>
                <a:lnTo>
                  <a:pt x="5709059" y="1424373"/>
                </a:lnTo>
                <a:cubicBezTo>
                  <a:pt x="5729234" y="1435247"/>
                  <a:pt x="5773945" y="1446743"/>
                  <a:pt x="5805422" y="1466344"/>
                </a:cubicBezTo>
                <a:cubicBezTo>
                  <a:pt x="5823102" y="1479876"/>
                  <a:pt x="5835575" y="1494668"/>
                  <a:pt x="5863745" y="1516959"/>
                </a:cubicBezTo>
                <a:lnTo>
                  <a:pt x="5867039" y="1519371"/>
                </a:lnTo>
                <a:lnTo>
                  <a:pt x="5903836" y="1489573"/>
                </a:lnTo>
                <a:lnTo>
                  <a:pt x="5928545" y="1506553"/>
                </a:lnTo>
                <a:lnTo>
                  <a:pt x="5951633" y="1515175"/>
                </a:lnTo>
                <a:lnTo>
                  <a:pt x="5954216" y="1524393"/>
                </a:lnTo>
                <a:lnTo>
                  <a:pt x="5957102" y="1533454"/>
                </a:lnTo>
                <a:lnTo>
                  <a:pt x="5958189" y="1534613"/>
                </a:lnTo>
                <a:lnTo>
                  <a:pt x="5980759" y="1540496"/>
                </a:lnTo>
                <a:lnTo>
                  <a:pt x="5991887" y="1544976"/>
                </a:lnTo>
                <a:lnTo>
                  <a:pt x="5996124" y="1543265"/>
                </a:lnTo>
                <a:cubicBezTo>
                  <a:pt x="6000097" y="1543075"/>
                  <a:pt x="6005002" y="1544923"/>
                  <a:pt x="6011999" y="1551390"/>
                </a:cubicBezTo>
                <a:lnTo>
                  <a:pt x="6013409" y="1553445"/>
                </a:lnTo>
                <a:lnTo>
                  <a:pt x="6028036" y="1555971"/>
                </a:lnTo>
                <a:cubicBezTo>
                  <a:pt x="6033012" y="1556059"/>
                  <a:pt x="6053426" y="1571625"/>
                  <a:pt x="6057819" y="1569458"/>
                </a:cubicBezTo>
                <a:cubicBezTo>
                  <a:pt x="6093360" y="1616760"/>
                  <a:pt x="6062128" y="1610341"/>
                  <a:pt x="6107793" y="1642448"/>
                </a:cubicBezTo>
                <a:cubicBezTo>
                  <a:pt x="6109855" y="1653724"/>
                  <a:pt x="6149167" y="1671821"/>
                  <a:pt x="6159693" y="1678624"/>
                </a:cubicBezTo>
                <a:lnTo>
                  <a:pt x="6172081" y="1707854"/>
                </a:lnTo>
                <a:lnTo>
                  <a:pt x="6177851" y="1734431"/>
                </a:lnTo>
                <a:lnTo>
                  <a:pt x="6217272" y="1795420"/>
                </a:lnTo>
                <a:lnTo>
                  <a:pt x="6258515" y="1857484"/>
                </a:lnTo>
                <a:lnTo>
                  <a:pt x="6271333" y="1860448"/>
                </a:lnTo>
                <a:cubicBezTo>
                  <a:pt x="6281826" y="1863252"/>
                  <a:pt x="6293042" y="1867073"/>
                  <a:pt x="6305459" y="1873445"/>
                </a:cubicBezTo>
                <a:cubicBezTo>
                  <a:pt x="6309059" y="1884328"/>
                  <a:pt x="6317779" y="1892219"/>
                  <a:pt x="6329145" y="1897502"/>
                </a:cubicBezTo>
                <a:lnTo>
                  <a:pt x="6359124" y="1903871"/>
                </a:lnTo>
                <a:lnTo>
                  <a:pt x="6365116" y="1918453"/>
                </a:lnTo>
                <a:cubicBezTo>
                  <a:pt x="6369560" y="1928532"/>
                  <a:pt x="6374030" y="1937602"/>
                  <a:pt x="6378547" y="1944699"/>
                </a:cubicBezTo>
                <a:lnTo>
                  <a:pt x="6397964" y="1999429"/>
                </a:lnTo>
                <a:lnTo>
                  <a:pt x="6455788" y="2006252"/>
                </a:lnTo>
                <a:lnTo>
                  <a:pt x="6464907" y="2016409"/>
                </a:lnTo>
                <a:lnTo>
                  <a:pt x="6484003" y="2039015"/>
                </a:lnTo>
                <a:cubicBezTo>
                  <a:pt x="6505842" y="2066048"/>
                  <a:pt x="6526737" y="2123030"/>
                  <a:pt x="6548557" y="2148649"/>
                </a:cubicBezTo>
                <a:cubicBezTo>
                  <a:pt x="6585683" y="2239113"/>
                  <a:pt x="6646219" y="2313660"/>
                  <a:pt x="6682819" y="2383025"/>
                </a:cubicBezTo>
                <a:cubicBezTo>
                  <a:pt x="6725729" y="2442869"/>
                  <a:pt x="6712439" y="2530227"/>
                  <a:pt x="6790314" y="2566937"/>
                </a:cubicBezTo>
                <a:cubicBezTo>
                  <a:pt x="6818003" y="2595831"/>
                  <a:pt x="6841416" y="2629279"/>
                  <a:pt x="6862027" y="2664904"/>
                </a:cubicBezTo>
                <a:lnTo>
                  <a:pt x="6883216" y="2707757"/>
                </a:lnTo>
                <a:lnTo>
                  <a:pt x="6880968" y="2711178"/>
                </a:lnTo>
                <a:lnTo>
                  <a:pt x="6884022" y="2720550"/>
                </a:lnTo>
                <a:lnTo>
                  <a:pt x="6916988" y="2804128"/>
                </a:lnTo>
                <a:cubicBezTo>
                  <a:pt x="6941937" y="2845117"/>
                  <a:pt x="6931344" y="2865648"/>
                  <a:pt x="6962455" y="2897752"/>
                </a:cubicBezTo>
                <a:cubicBezTo>
                  <a:pt x="6952430" y="2893767"/>
                  <a:pt x="6967768" y="2952119"/>
                  <a:pt x="6974983" y="2964084"/>
                </a:cubicBezTo>
                <a:cubicBezTo>
                  <a:pt x="6986122" y="2977504"/>
                  <a:pt x="7036673" y="3063785"/>
                  <a:pt x="7056793" y="3104328"/>
                </a:cubicBezTo>
                <a:lnTo>
                  <a:pt x="7067512" y="3127551"/>
                </a:lnTo>
                <a:lnTo>
                  <a:pt x="7069813" y="3159193"/>
                </a:lnTo>
                <a:lnTo>
                  <a:pt x="7094417" y="3199364"/>
                </a:lnTo>
                <a:lnTo>
                  <a:pt x="7096356" y="3210336"/>
                </a:lnTo>
                <a:lnTo>
                  <a:pt x="7104296" y="3215494"/>
                </a:lnTo>
                <a:lnTo>
                  <a:pt x="7108559" y="3222455"/>
                </a:lnTo>
                <a:cubicBezTo>
                  <a:pt x="7119795" y="3244391"/>
                  <a:pt x="7129698" y="3267133"/>
                  <a:pt x="7139303" y="3290546"/>
                </a:cubicBezTo>
                <a:lnTo>
                  <a:pt x="7150078" y="3317380"/>
                </a:lnTo>
                <a:lnTo>
                  <a:pt x="7147102" y="3320267"/>
                </a:lnTo>
                <a:cubicBezTo>
                  <a:pt x="7145691" y="3329816"/>
                  <a:pt x="7157428" y="3346313"/>
                  <a:pt x="7152984" y="3354577"/>
                </a:cubicBezTo>
                <a:cubicBezTo>
                  <a:pt x="7157755" y="3362172"/>
                  <a:pt x="7162471" y="3370284"/>
                  <a:pt x="7166970" y="3378784"/>
                </a:cubicBezTo>
                <a:lnTo>
                  <a:pt x="7169424" y="3383919"/>
                </a:lnTo>
                <a:lnTo>
                  <a:pt x="7169324" y="3384129"/>
                </a:lnTo>
                <a:cubicBezTo>
                  <a:pt x="7169538" y="3385479"/>
                  <a:pt x="7170225" y="3387254"/>
                  <a:pt x="7171615" y="3389765"/>
                </a:cubicBezTo>
                <a:lnTo>
                  <a:pt x="7173898" y="3393283"/>
                </a:lnTo>
                <a:lnTo>
                  <a:pt x="7178658" y="3403246"/>
                </a:lnTo>
                <a:lnTo>
                  <a:pt x="7179306" y="3407400"/>
                </a:lnTo>
                <a:lnTo>
                  <a:pt x="7178136" y="3410093"/>
                </a:lnTo>
                <a:lnTo>
                  <a:pt x="7182628" y="3433153"/>
                </a:lnTo>
                <a:cubicBezTo>
                  <a:pt x="7195196" y="3445109"/>
                  <a:pt x="7189266" y="3454632"/>
                  <a:pt x="7196991" y="3479093"/>
                </a:cubicBezTo>
                <a:cubicBezTo>
                  <a:pt x="7206030" y="3484353"/>
                  <a:pt x="7207822" y="3493259"/>
                  <a:pt x="7207510" y="3503726"/>
                </a:cubicBezTo>
                <a:cubicBezTo>
                  <a:pt x="7219774" y="3523484"/>
                  <a:pt x="7223761" y="3547649"/>
                  <a:pt x="7233816" y="3573040"/>
                </a:cubicBezTo>
                <a:cubicBezTo>
                  <a:pt x="7252181" y="3594096"/>
                  <a:pt x="7247519" y="3616908"/>
                  <a:pt x="7258312" y="3644002"/>
                </a:cubicBezTo>
                <a:lnTo>
                  <a:pt x="7267347" y="3699818"/>
                </a:lnTo>
                <a:lnTo>
                  <a:pt x="7270037" y="3702570"/>
                </a:lnTo>
                <a:cubicBezTo>
                  <a:pt x="7271746" y="3704630"/>
                  <a:pt x="7272696" y="3706208"/>
                  <a:pt x="7273148" y="3707531"/>
                </a:cubicBezTo>
                <a:lnTo>
                  <a:pt x="7273100" y="3707793"/>
                </a:lnTo>
                <a:lnTo>
                  <a:pt x="7276256" y="3712164"/>
                </a:lnTo>
                <a:cubicBezTo>
                  <a:pt x="7281866" y="3719227"/>
                  <a:pt x="7287592" y="3725793"/>
                  <a:pt x="7293265" y="3731797"/>
                </a:cubicBezTo>
                <a:cubicBezTo>
                  <a:pt x="7290181" y="3745729"/>
                  <a:pt x="7315269" y="3763274"/>
                  <a:pt x="7300327" y="3775065"/>
                </a:cubicBezTo>
                <a:cubicBezTo>
                  <a:pt x="7307591" y="3783600"/>
                  <a:pt x="7316755" y="3783397"/>
                  <a:pt x="7306093" y="3789762"/>
                </a:cubicBezTo>
                <a:cubicBezTo>
                  <a:pt x="7310137" y="3796937"/>
                  <a:pt x="7321317" y="3812793"/>
                  <a:pt x="7324596" y="3818121"/>
                </a:cubicBezTo>
                <a:lnTo>
                  <a:pt x="7325771" y="3821735"/>
                </a:lnTo>
                <a:lnTo>
                  <a:pt x="7337718" y="3832518"/>
                </a:lnTo>
                <a:lnTo>
                  <a:pt x="7353556" y="3849223"/>
                </a:lnTo>
                <a:lnTo>
                  <a:pt x="7353875" y="3850987"/>
                </a:lnTo>
                <a:lnTo>
                  <a:pt x="7361943" y="3857146"/>
                </a:lnTo>
                <a:lnTo>
                  <a:pt x="7370593" y="3859491"/>
                </a:lnTo>
                <a:lnTo>
                  <a:pt x="7371769" y="3861521"/>
                </a:lnTo>
                <a:lnTo>
                  <a:pt x="7374492" y="3869111"/>
                </a:lnTo>
                <a:lnTo>
                  <a:pt x="7369707" y="3906946"/>
                </a:lnTo>
                <a:cubicBezTo>
                  <a:pt x="7369422" y="3920576"/>
                  <a:pt x="7370853" y="3933685"/>
                  <a:pt x="7374918" y="3944021"/>
                </a:cubicBezTo>
                <a:lnTo>
                  <a:pt x="7387823" y="3955537"/>
                </a:lnTo>
                <a:cubicBezTo>
                  <a:pt x="7396062" y="3964075"/>
                  <a:pt x="7400697" y="3970519"/>
                  <a:pt x="7402973" y="3975826"/>
                </a:cubicBezTo>
                <a:lnTo>
                  <a:pt x="7402790" y="3976841"/>
                </a:lnTo>
                <a:lnTo>
                  <a:pt x="7418071" y="3994839"/>
                </a:lnTo>
                <a:cubicBezTo>
                  <a:pt x="7445143" y="4024036"/>
                  <a:pt x="7472693" y="4051327"/>
                  <a:pt x="7499912" y="4076406"/>
                </a:cubicBezTo>
                <a:cubicBezTo>
                  <a:pt x="7487443" y="4130172"/>
                  <a:pt x="7530438" y="4131838"/>
                  <a:pt x="7512142" y="4184379"/>
                </a:cubicBezTo>
                <a:cubicBezTo>
                  <a:pt x="7547115" y="4219817"/>
                  <a:pt x="7530030" y="4230577"/>
                  <a:pt x="7553860" y="4288926"/>
                </a:cubicBezTo>
                <a:cubicBezTo>
                  <a:pt x="7564261" y="4301604"/>
                  <a:pt x="7580671" y="4330883"/>
                  <a:pt x="7579880" y="4341423"/>
                </a:cubicBezTo>
                <a:lnTo>
                  <a:pt x="7596749" y="4350347"/>
                </a:lnTo>
                <a:cubicBezTo>
                  <a:pt x="7618218" y="4385277"/>
                  <a:pt x="7631215" y="4397288"/>
                  <a:pt x="7657461" y="4423266"/>
                </a:cubicBezTo>
                <a:lnTo>
                  <a:pt x="7676788" y="4447178"/>
                </a:lnTo>
                <a:lnTo>
                  <a:pt x="7720493" y="4483259"/>
                </a:lnTo>
                <a:lnTo>
                  <a:pt x="7746910" y="4509596"/>
                </a:lnTo>
                <a:lnTo>
                  <a:pt x="7760703" y="4511219"/>
                </a:lnTo>
                <a:cubicBezTo>
                  <a:pt x="7766397" y="4513713"/>
                  <a:pt x="7772189" y="4517786"/>
                  <a:pt x="7778135" y="4524427"/>
                </a:cubicBezTo>
                <a:lnTo>
                  <a:pt x="7778180" y="4524496"/>
                </a:lnTo>
                <a:lnTo>
                  <a:pt x="7779247" y="4529191"/>
                </a:lnTo>
                <a:lnTo>
                  <a:pt x="7783822" y="4533294"/>
                </a:lnTo>
                <a:lnTo>
                  <a:pt x="7788415" y="4540456"/>
                </a:lnTo>
                <a:lnTo>
                  <a:pt x="7791945" y="4549236"/>
                </a:lnTo>
                <a:cubicBezTo>
                  <a:pt x="7795550" y="4560020"/>
                  <a:pt x="7799692" y="4573741"/>
                  <a:pt x="7807863" y="4586897"/>
                </a:cubicBezTo>
                <a:cubicBezTo>
                  <a:pt x="7821372" y="4589571"/>
                  <a:pt x="7818796" y="4604739"/>
                  <a:pt x="7841117" y="4614429"/>
                </a:cubicBezTo>
                <a:cubicBezTo>
                  <a:pt x="7840884" y="4616309"/>
                  <a:pt x="7840854" y="4618317"/>
                  <a:pt x="7841030" y="4620392"/>
                </a:cubicBezTo>
                <a:cubicBezTo>
                  <a:pt x="7842050" y="4632450"/>
                  <a:pt x="7849617" y="4644122"/>
                  <a:pt x="7857928" y="4646465"/>
                </a:cubicBezTo>
                <a:cubicBezTo>
                  <a:pt x="7891341" y="4664689"/>
                  <a:pt x="7910860" y="4695120"/>
                  <a:pt x="7931988" y="4720163"/>
                </a:cubicBezTo>
                <a:cubicBezTo>
                  <a:pt x="7954591" y="4750111"/>
                  <a:pt x="7927132" y="4745746"/>
                  <a:pt x="7964599" y="4771602"/>
                </a:cubicBezTo>
                <a:cubicBezTo>
                  <a:pt x="7962781" y="4781653"/>
                  <a:pt x="7965905" y="4786967"/>
                  <a:pt x="7973774" y="4792701"/>
                </a:cubicBezTo>
                <a:cubicBezTo>
                  <a:pt x="7984411" y="4807686"/>
                  <a:pt x="7971881" y="4820979"/>
                  <a:pt x="7989299" y="4827877"/>
                </a:cubicBezTo>
                <a:cubicBezTo>
                  <a:pt x="7997255" y="4843249"/>
                  <a:pt x="8013825" y="4870190"/>
                  <a:pt x="8021513" y="4884940"/>
                </a:cubicBezTo>
                <a:cubicBezTo>
                  <a:pt x="8030967" y="4900795"/>
                  <a:pt x="8042521" y="4886506"/>
                  <a:pt x="8035422" y="4916374"/>
                </a:cubicBezTo>
                <a:cubicBezTo>
                  <a:pt x="8049443" y="4927891"/>
                  <a:pt x="8044818" y="4939144"/>
                  <a:pt x="8055683" y="4965051"/>
                </a:cubicBezTo>
                <a:lnTo>
                  <a:pt x="8061208" y="4970693"/>
                </a:lnTo>
                <a:lnTo>
                  <a:pt x="8061034" y="5003294"/>
                </a:lnTo>
                <a:cubicBezTo>
                  <a:pt x="8100690" y="5040483"/>
                  <a:pt x="8048515" y="5012536"/>
                  <a:pt x="8093483" y="5084258"/>
                </a:cubicBezTo>
                <a:cubicBezTo>
                  <a:pt x="8098030" y="5086559"/>
                  <a:pt x="8100544" y="5097797"/>
                  <a:pt x="8096900" y="5099540"/>
                </a:cubicBezTo>
                <a:cubicBezTo>
                  <a:pt x="8100406" y="5103517"/>
                  <a:pt x="8112480" y="5109838"/>
                  <a:pt x="8108039" y="5115292"/>
                </a:cubicBezTo>
                <a:cubicBezTo>
                  <a:pt x="8114102" y="5127651"/>
                  <a:pt x="8121033" y="5139221"/>
                  <a:pt x="8128645" y="5149742"/>
                </a:cubicBezTo>
                <a:lnTo>
                  <a:pt x="8146428" y="5170023"/>
                </a:lnTo>
                <a:lnTo>
                  <a:pt x="8144749" y="5178160"/>
                </a:lnTo>
                <a:cubicBezTo>
                  <a:pt x="8144397" y="5183258"/>
                  <a:pt x="8145226" y="5188501"/>
                  <a:pt x="8148781" y="5193804"/>
                </a:cubicBezTo>
                <a:cubicBezTo>
                  <a:pt x="8179849" y="5218706"/>
                  <a:pt x="8140295" y="5202552"/>
                  <a:pt x="8177387" y="5254185"/>
                </a:cubicBezTo>
                <a:cubicBezTo>
                  <a:pt x="8180826" y="5255484"/>
                  <a:pt x="8183357" y="5264094"/>
                  <a:pt x="8180825" y="5265890"/>
                </a:cubicBezTo>
                <a:cubicBezTo>
                  <a:pt x="8183617" y="5268640"/>
                  <a:pt x="8192762" y="5272261"/>
                  <a:pt x="8189889" y="5277087"/>
                </a:cubicBezTo>
                <a:cubicBezTo>
                  <a:pt x="8200228" y="5295265"/>
                  <a:pt x="8212887" y="5310551"/>
                  <a:pt x="8226642" y="5321463"/>
                </a:cubicBezTo>
                <a:cubicBezTo>
                  <a:pt x="8234079" y="5341937"/>
                  <a:pt x="8238938" y="5342903"/>
                  <a:pt x="8243606" y="5342074"/>
                </a:cubicBezTo>
                <a:cubicBezTo>
                  <a:pt x="8246872" y="5346643"/>
                  <a:pt x="8244001" y="5345149"/>
                  <a:pt x="8246240" y="5348879"/>
                </a:cubicBezTo>
                <a:cubicBezTo>
                  <a:pt x="8249692" y="5353320"/>
                  <a:pt x="8260327" y="5363517"/>
                  <a:pt x="8264322" y="5368717"/>
                </a:cubicBezTo>
                <a:lnTo>
                  <a:pt x="8270215" y="5380081"/>
                </a:lnTo>
                <a:cubicBezTo>
                  <a:pt x="8276917" y="5391445"/>
                  <a:pt x="8298241" y="5424793"/>
                  <a:pt x="8304536" y="5436906"/>
                </a:cubicBezTo>
                <a:cubicBezTo>
                  <a:pt x="8303443" y="5444154"/>
                  <a:pt x="8304960" y="5449129"/>
                  <a:pt x="8307985" y="5452751"/>
                </a:cubicBezTo>
                <a:lnTo>
                  <a:pt x="8342469" y="5485505"/>
                </a:lnTo>
                <a:cubicBezTo>
                  <a:pt x="8339146" y="5489957"/>
                  <a:pt x="8342608" y="5490991"/>
                  <a:pt x="8348341" y="5493234"/>
                </a:cubicBezTo>
                <a:lnTo>
                  <a:pt x="8351562" y="5495709"/>
                </a:lnTo>
                <a:lnTo>
                  <a:pt x="8346401" y="5508886"/>
                </a:lnTo>
                <a:lnTo>
                  <a:pt x="8349660" y="5529418"/>
                </a:lnTo>
                <a:lnTo>
                  <a:pt x="8358202" y="5536474"/>
                </a:lnTo>
                <a:cubicBezTo>
                  <a:pt x="8367344" y="5545871"/>
                  <a:pt x="8394449" y="5575000"/>
                  <a:pt x="8404509" y="5585806"/>
                </a:cubicBezTo>
                <a:lnTo>
                  <a:pt x="8418557" y="5601308"/>
                </a:lnTo>
                <a:cubicBezTo>
                  <a:pt x="8438656" y="5602112"/>
                  <a:pt x="8426530" y="5641232"/>
                  <a:pt x="8446216" y="5633785"/>
                </a:cubicBezTo>
                <a:cubicBezTo>
                  <a:pt x="8437215" y="5653873"/>
                  <a:pt x="8484588" y="5723565"/>
                  <a:pt x="8489982" y="5748655"/>
                </a:cubicBezTo>
                <a:cubicBezTo>
                  <a:pt x="8499976" y="5749966"/>
                  <a:pt x="8498516" y="5793204"/>
                  <a:pt x="8496133" y="5804930"/>
                </a:cubicBezTo>
                <a:cubicBezTo>
                  <a:pt x="8510790" y="5886377"/>
                  <a:pt x="8543957" y="5925521"/>
                  <a:pt x="8543084" y="5948958"/>
                </a:cubicBezTo>
                <a:cubicBezTo>
                  <a:pt x="8555984" y="6005992"/>
                  <a:pt x="8561243" y="6105242"/>
                  <a:pt x="8573529" y="6147141"/>
                </a:cubicBezTo>
                <a:cubicBezTo>
                  <a:pt x="8588285" y="6147545"/>
                  <a:pt x="8579604" y="6197987"/>
                  <a:pt x="8599566" y="6189035"/>
                </a:cubicBezTo>
                <a:cubicBezTo>
                  <a:pt x="8609145" y="6191270"/>
                  <a:pt x="8611219" y="6202331"/>
                  <a:pt x="8604434" y="6209610"/>
                </a:cubicBezTo>
                <a:cubicBezTo>
                  <a:pt x="8608806" y="6222348"/>
                  <a:pt x="8620655" y="6227675"/>
                  <a:pt x="8610381" y="6244296"/>
                </a:cubicBezTo>
                <a:cubicBezTo>
                  <a:pt x="8615914" y="6261945"/>
                  <a:pt x="8665494" y="6343296"/>
                  <a:pt x="8648408" y="6363261"/>
                </a:cubicBezTo>
                <a:cubicBezTo>
                  <a:pt x="8672627" y="6417248"/>
                  <a:pt x="8654522" y="6401757"/>
                  <a:pt x="8666891" y="6436816"/>
                </a:cubicBezTo>
                <a:cubicBezTo>
                  <a:pt x="8710153" y="6493433"/>
                  <a:pt x="8687663" y="6542425"/>
                  <a:pt x="8700343" y="6570364"/>
                </a:cubicBezTo>
                <a:cubicBezTo>
                  <a:pt x="8695571" y="6638144"/>
                  <a:pt x="8722220" y="6660686"/>
                  <a:pt x="8733949" y="6710253"/>
                </a:cubicBezTo>
                <a:cubicBezTo>
                  <a:pt x="8745048" y="6731528"/>
                  <a:pt x="8726503" y="6746958"/>
                  <a:pt x="8747736" y="6772520"/>
                </a:cubicBezTo>
                <a:cubicBezTo>
                  <a:pt x="8734818" y="6789344"/>
                  <a:pt x="8745553" y="6825209"/>
                  <a:pt x="8751250" y="6849102"/>
                </a:cubicBezTo>
                <a:lnTo>
                  <a:pt x="8752653" y="6858000"/>
                </a:lnTo>
                <a:lnTo>
                  <a:pt x="1509411" y="6858000"/>
                </a:lnTo>
                <a:lnTo>
                  <a:pt x="1509260" y="6857190"/>
                </a:lnTo>
                <a:cubicBezTo>
                  <a:pt x="1506352" y="6848850"/>
                  <a:pt x="1501914" y="6839626"/>
                  <a:pt x="1504813" y="6834284"/>
                </a:cubicBezTo>
                <a:lnTo>
                  <a:pt x="1487670" y="6804654"/>
                </a:lnTo>
                <a:lnTo>
                  <a:pt x="1487768" y="6804448"/>
                </a:lnTo>
                <a:cubicBezTo>
                  <a:pt x="1487526" y="6803107"/>
                  <a:pt x="1486799" y="6801324"/>
                  <a:pt x="1485351" y="6798791"/>
                </a:cubicBezTo>
                <a:lnTo>
                  <a:pt x="1482981" y="6795228"/>
                </a:lnTo>
                <a:lnTo>
                  <a:pt x="1477990" y="6785197"/>
                </a:lnTo>
                <a:lnTo>
                  <a:pt x="1477262" y="6781063"/>
                </a:lnTo>
                <a:cubicBezTo>
                  <a:pt x="1478110" y="6765590"/>
                  <a:pt x="1503398" y="6763923"/>
                  <a:pt x="1483433" y="6743005"/>
                </a:cubicBezTo>
                <a:cubicBezTo>
                  <a:pt x="1476828" y="6714831"/>
                  <a:pt x="1485910" y="6697168"/>
                  <a:pt x="1470153" y="6670879"/>
                </a:cubicBezTo>
                <a:cubicBezTo>
                  <a:pt x="1464028" y="6644504"/>
                  <a:pt x="1464142" y="6621861"/>
                  <a:pt x="1454648" y="6599382"/>
                </a:cubicBezTo>
                <a:cubicBezTo>
                  <a:pt x="1449770" y="6575474"/>
                  <a:pt x="1443285" y="6543068"/>
                  <a:pt x="1440888" y="6527422"/>
                </a:cubicBezTo>
                <a:lnTo>
                  <a:pt x="1441997" y="6503699"/>
                </a:lnTo>
                <a:lnTo>
                  <a:pt x="1442057" y="6499825"/>
                </a:lnTo>
                <a:lnTo>
                  <a:pt x="1436988" y="6485071"/>
                </a:lnTo>
                <a:cubicBezTo>
                  <a:pt x="1435962" y="6482290"/>
                  <a:pt x="1435550" y="6480452"/>
                  <a:pt x="1435565" y="6479192"/>
                </a:cubicBezTo>
                <a:lnTo>
                  <a:pt x="1435709" y="6479054"/>
                </a:lnTo>
                <a:lnTo>
                  <a:pt x="1434023" y="6473533"/>
                </a:lnTo>
                <a:cubicBezTo>
                  <a:pt x="1430768" y="6464206"/>
                  <a:pt x="1427207" y="6455116"/>
                  <a:pt x="1423499" y="6446448"/>
                </a:cubicBezTo>
                <a:cubicBezTo>
                  <a:pt x="1431797" y="6439536"/>
                  <a:pt x="1412104" y="6407303"/>
                  <a:pt x="1431956" y="6411468"/>
                </a:cubicBezTo>
                <a:cubicBezTo>
                  <a:pt x="1427516" y="6399796"/>
                  <a:pt x="1417909" y="6392493"/>
                  <a:pt x="1431327" y="6396850"/>
                </a:cubicBezTo>
                <a:cubicBezTo>
                  <a:pt x="1430225" y="6393022"/>
                  <a:pt x="1430707" y="6390706"/>
                  <a:pt x="1431955" y="6389079"/>
                </a:cubicBezTo>
                <a:lnTo>
                  <a:pt x="1432616" y="6388618"/>
                </a:lnTo>
                <a:lnTo>
                  <a:pt x="1414041" y="6342261"/>
                </a:lnTo>
                <a:lnTo>
                  <a:pt x="1403665" y="6318105"/>
                </a:lnTo>
                <a:lnTo>
                  <a:pt x="1403977" y="6316655"/>
                </a:lnTo>
                <a:lnTo>
                  <a:pt x="1397834" y="6305937"/>
                </a:lnTo>
                <a:cubicBezTo>
                  <a:pt x="1395358" y="6302470"/>
                  <a:pt x="1392530" y="6299375"/>
                  <a:pt x="1389224" y="6296835"/>
                </a:cubicBezTo>
                <a:cubicBezTo>
                  <a:pt x="1394864" y="6261308"/>
                  <a:pt x="1382007" y="6256015"/>
                  <a:pt x="1374927" y="6216977"/>
                </a:cubicBezTo>
                <a:cubicBezTo>
                  <a:pt x="1351376" y="6190503"/>
                  <a:pt x="1337037" y="6145790"/>
                  <a:pt x="1334114" y="6109004"/>
                </a:cubicBezTo>
                <a:cubicBezTo>
                  <a:pt x="1317758" y="6087561"/>
                  <a:pt x="1325137" y="6051940"/>
                  <a:pt x="1310688" y="6021403"/>
                </a:cubicBezTo>
                <a:cubicBezTo>
                  <a:pt x="1300255" y="5981024"/>
                  <a:pt x="1295603" y="5946232"/>
                  <a:pt x="1287099" y="5908142"/>
                </a:cubicBezTo>
                <a:cubicBezTo>
                  <a:pt x="1299995" y="5883674"/>
                  <a:pt x="1270117" y="5855258"/>
                  <a:pt x="1267295" y="5829299"/>
                </a:cubicBezTo>
                <a:cubicBezTo>
                  <a:pt x="1251500" y="5835803"/>
                  <a:pt x="1269380" y="5797981"/>
                  <a:pt x="1249234" y="5795841"/>
                </a:cubicBezTo>
                <a:cubicBezTo>
                  <a:pt x="1249359" y="5791184"/>
                  <a:pt x="1250114" y="5786742"/>
                  <a:pt x="1251024" y="5782297"/>
                </a:cubicBezTo>
                <a:lnTo>
                  <a:pt x="1251490" y="5779970"/>
                </a:lnTo>
                <a:lnTo>
                  <a:pt x="1249930" y="5770523"/>
                </a:lnTo>
                <a:lnTo>
                  <a:pt x="1253772" y="5768012"/>
                </a:lnTo>
                <a:cubicBezTo>
                  <a:pt x="1253854" y="5762338"/>
                  <a:pt x="1254996" y="5755548"/>
                  <a:pt x="1250423" y="5736473"/>
                </a:cubicBezTo>
                <a:cubicBezTo>
                  <a:pt x="1234863" y="5715264"/>
                  <a:pt x="1246552" y="5679696"/>
                  <a:pt x="1226339" y="5653558"/>
                </a:cubicBezTo>
                <a:cubicBezTo>
                  <a:pt x="1220378" y="5643656"/>
                  <a:pt x="1210940" y="5611214"/>
                  <a:pt x="1214644" y="5603995"/>
                </a:cubicBezTo>
                <a:cubicBezTo>
                  <a:pt x="1213807" y="5597008"/>
                  <a:pt x="1209458" y="5589523"/>
                  <a:pt x="1214466" y="5585236"/>
                </a:cubicBezTo>
                <a:cubicBezTo>
                  <a:pt x="1220069" y="5578674"/>
                  <a:pt x="1201884" y="5557294"/>
                  <a:pt x="1211349" y="5558990"/>
                </a:cubicBezTo>
                <a:lnTo>
                  <a:pt x="1201291" y="5469586"/>
                </a:lnTo>
                <a:lnTo>
                  <a:pt x="1193778" y="5441147"/>
                </a:lnTo>
                <a:lnTo>
                  <a:pt x="1192380" y="5437098"/>
                </a:lnTo>
                <a:lnTo>
                  <a:pt x="1175920" y="5404856"/>
                </a:lnTo>
                <a:cubicBezTo>
                  <a:pt x="1176847" y="5403774"/>
                  <a:pt x="1177612" y="5402440"/>
                  <a:pt x="1178185" y="5400894"/>
                </a:cubicBezTo>
                <a:lnTo>
                  <a:pt x="1178293" y="5389465"/>
                </a:lnTo>
                <a:lnTo>
                  <a:pt x="1171755" y="5381342"/>
                </a:lnTo>
                <a:lnTo>
                  <a:pt x="1152244" y="5340510"/>
                </a:lnTo>
                <a:lnTo>
                  <a:pt x="1127396" y="5279845"/>
                </a:lnTo>
                <a:lnTo>
                  <a:pt x="1120654" y="5271431"/>
                </a:lnTo>
                <a:lnTo>
                  <a:pt x="1114443" y="5255458"/>
                </a:lnTo>
                <a:lnTo>
                  <a:pt x="1113772" y="5238684"/>
                </a:lnTo>
                <a:cubicBezTo>
                  <a:pt x="1096736" y="5241468"/>
                  <a:pt x="1123872" y="5208796"/>
                  <a:pt x="1104830" y="5202233"/>
                </a:cubicBezTo>
                <a:cubicBezTo>
                  <a:pt x="1106152" y="5197747"/>
                  <a:pt x="1108031" y="5193610"/>
                  <a:pt x="1110060" y="5189506"/>
                </a:cubicBezTo>
                <a:lnTo>
                  <a:pt x="1111113" y="5187352"/>
                </a:lnTo>
                <a:lnTo>
                  <a:pt x="1112030" y="5177848"/>
                </a:lnTo>
                <a:lnTo>
                  <a:pt x="1116414" y="5176272"/>
                </a:lnTo>
                <a:cubicBezTo>
                  <a:pt x="1117957" y="5170791"/>
                  <a:pt x="1120816" y="5164465"/>
                  <a:pt x="1121285" y="5144958"/>
                </a:cubicBezTo>
                <a:cubicBezTo>
                  <a:pt x="1111615" y="5120934"/>
                  <a:pt x="1132151" y="5089070"/>
                  <a:pt x="1119227" y="5059231"/>
                </a:cubicBezTo>
                <a:cubicBezTo>
                  <a:pt x="1115981" y="5048305"/>
                  <a:pt x="1115161" y="5014759"/>
                  <a:pt x="1120625" y="5008589"/>
                </a:cubicBezTo>
                <a:cubicBezTo>
                  <a:pt x="1121611" y="5001630"/>
                  <a:pt x="1119310" y="4993406"/>
                  <a:pt x="1125285" y="4990367"/>
                </a:cubicBezTo>
                <a:cubicBezTo>
                  <a:pt x="1132425" y="4985257"/>
                  <a:pt x="1120249" y="4960483"/>
                  <a:pt x="1129017" y="4964236"/>
                </a:cubicBezTo>
                <a:cubicBezTo>
                  <a:pt x="1120654" y="4946650"/>
                  <a:pt x="1135520" y="4933358"/>
                  <a:pt x="1138803" y="4918906"/>
                </a:cubicBezTo>
                <a:lnTo>
                  <a:pt x="1142272" y="4875346"/>
                </a:lnTo>
                <a:lnTo>
                  <a:pt x="1142295" y="4846107"/>
                </a:lnTo>
                <a:lnTo>
                  <a:pt x="1141977" y="4841873"/>
                </a:lnTo>
                <a:lnTo>
                  <a:pt x="1134277" y="4806955"/>
                </a:lnTo>
                <a:cubicBezTo>
                  <a:pt x="1135458" y="4806114"/>
                  <a:pt x="1136546" y="4804992"/>
                  <a:pt x="1137501" y="4803620"/>
                </a:cubicBezTo>
                <a:lnTo>
                  <a:pt x="1140550" y="4792567"/>
                </a:lnTo>
                <a:lnTo>
                  <a:pt x="1136286" y="4783238"/>
                </a:lnTo>
                <a:lnTo>
                  <a:pt x="1127832" y="4739314"/>
                </a:lnTo>
                <a:lnTo>
                  <a:pt x="1119299" y="4674983"/>
                </a:lnTo>
                <a:lnTo>
                  <a:pt x="1114911" y="4665324"/>
                </a:lnTo>
                <a:cubicBezTo>
                  <a:pt x="1109733" y="4643181"/>
                  <a:pt x="1113544" y="4616272"/>
                  <a:pt x="1102958" y="4602305"/>
                </a:cubicBezTo>
                <a:lnTo>
                  <a:pt x="1100380" y="4569161"/>
                </a:lnTo>
                <a:lnTo>
                  <a:pt x="1103997" y="4565394"/>
                </a:lnTo>
                <a:lnTo>
                  <a:pt x="1102706" y="4555622"/>
                </a:lnTo>
                <a:lnTo>
                  <a:pt x="1085556" y="4467430"/>
                </a:lnTo>
                <a:cubicBezTo>
                  <a:pt x="1068510" y="4422574"/>
                  <a:pt x="1082674" y="4404322"/>
                  <a:pt x="1057949" y="4367077"/>
                </a:cubicBezTo>
                <a:cubicBezTo>
                  <a:pt x="1067078" y="4372826"/>
                  <a:pt x="1062652" y="4312654"/>
                  <a:pt x="1057743" y="4299573"/>
                </a:cubicBezTo>
                <a:cubicBezTo>
                  <a:pt x="1049242" y="4284345"/>
                  <a:pt x="1015296" y="4190283"/>
                  <a:pt x="1002917" y="4146749"/>
                </a:cubicBezTo>
                <a:cubicBezTo>
                  <a:pt x="996997" y="4106536"/>
                  <a:pt x="977524" y="4075220"/>
                  <a:pt x="983376" y="4035299"/>
                </a:cubicBezTo>
                <a:cubicBezTo>
                  <a:pt x="980343" y="4033464"/>
                  <a:pt x="977766" y="4030901"/>
                  <a:pt x="975521" y="4027836"/>
                </a:cubicBezTo>
                <a:lnTo>
                  <a:pt x="969988" y="4017955"/>
                </a:lnTo>
                <a:lnTo>
                  <a:pt x="944573" y="3948113"/>
                </a:lnTo>
                <a:lnTo>
                  <a:pt x="945909" y="3938868"/>
                </a:lnTo>
                <a:cubicBezTo>
                  <a:pt x="958319" y="3939880"/>
                  <a:pt x="949505" y="3934635"/>
                  <a:pt x="945575" y="3923253"/>
                </a:cubicBezTo>
                <a:cubicBezTo>
                  <a:pt x="963972" y="3922288"/>
                  <a:pt x="946201" y="3892894"/>
                  <a:pt x="954038" y="3883143"/>
                </a:cubicBezTo>
                <a:cubicBezTo>
                  <a:pt x="950735" y="3874804"/>
                  <a:pt x="947578" y="3865967"/>
                  <a:pt x="944707" y="3856788"/>
                </a:cubicBezTo>
                <a:lnTo>
                  <a:pt x="943232" y="3851291"/>
                </a:lnTo>
                <a:lnTo>
                  <a:pt x="943369" y="3851103"/>
                </a:lnTo>
                <a:cubicBezTo>
                  <a:pt x="943405" y="3849737"/>
                  <a:pt x="943054" y="3847867"/>
                  <a:pt x="942145" y="3845144"/>
                </a:cubicBezTo>
                <a:lnTo>
                  <a:pt x="940544" y="3841268"/>
                </a:lnTo>
                <a:lnTo>
                  <a:pt x="937683" y="3830603"/>
                </a:lnTo>
                <a:lnTo>
                  <a:pt x="937804" y="3826401"/>
                </a:lnTo>
                <a:lnTo>
                  <a:pt x="939446" y="3823967"/>
                </a:lnTo>
                <a:lnTo>
                  <a:pt x="939240" y="3800475"/>
                </a:lnTo>
                <a:cubicBezTo>
                  <a:pt x="929067" y="3786424"/>
                  <a:pt x="936636" y="3778144"/>
                  <a:pt x="933507" y="3752684"/>
                </a:cubicBezTo>
                <a:cubicBezTo>
                  <a:pt x="925581" y="3745862"/>
                  <a:pt x="925446" y="3736779"/>
                  <a:pt x="927664" y="3726545"/>
                </a:cubicBezTo>
                <a:cubicBezTo>
                  <a:pt x="919213" y="3704879"/>
                  <a:pt x="919706" y="3680392"/>
                  <a:pt x="914456" y="3653593"/>
                </a:cubicBezTo>
                <a:cubicBezTo>
                  <a:pt x="900245" y="3629537"/>
                  <a:pt x="908994" y="3607960"/>
                  <a:pt x="903329" y="3579351"/>
                </a:cubicBezTo>
                <a:lnTo>
                  <a:pt x="904638" y="3522823"/>
                </a:lnTo>
                <a:lnTo>
                  <a:pt x="902496" y="3519627"/>
                </a:lnTo>
                <a:cubicBezTo>
                  <a:pt x="901192" y="3517289"/>
                  <a:pt x="900546" y="3515564"/>
                  <a:pt x="900343" y="3514181"/>
                </a:cubicBezTo>
                <a:lnTo>
                  <a:pt x="900438" y="3513932"/>
                </a:lnTo>
                <a:lnTo>
                  <a:pt x="898134" y="3509058"/>
                </a:lnTo>
                <a:cubicBezTo>
                  <a:pt x="893908" y="3501090"/>
                  <a:pt x="889476" y="3493588"/>
                  <a:pt x="884995" y="3486649"/>
                </a:cubicBezTo>
                <a:cubicBezTo>
                  <a:pt x="890571" y="3473515"/>
                  <a:pt x="869109" y="3451684"/>
                  <a:pt x="885952" y="3442819"/>
                </a:cubicBezTo>
                <a:cubicBezTo>
                  <a:pt x="880370" y="3433101"/>
                  <a:pt x="871322" y="3431628"/>
                  <a:pt x="882968" y="3427317"/>
                </a:cubicBezTo>
                <a:cubicBezTo>
                  <a:pt x="880301" y="3419524"/>
                  <a:pt x="872204" y="3401893"/>
                  <a:pt x="869953" y="3396055"/>
                </a:cubicBezTo>
                <a:lnTo>
                  <a:pt x="869458" y="3392287"/>
                </a:lnTo>
                <a:lnTo>
                  <a:pt x="859681" y="3379505"/>
                </a:lnTo>
                <a:lnTo>
                  <a:pt x="847160" y="3360188"/>
                </a:lnTo>
                <a:lnTo>
                  <a:pt x="847168" y="3358396"/>
                </a:lnTo>
                <a:lnTo>
                  <a:pt x="840360" y="3350867"/>
                </a:lnTo>
                <a:cubicBezTo>
                  <a:pt x="837761" y="3348761"/>
                  <a:pt x="834939" y="3347297"/>
                  <a:pt x="831821" y="3346759"/>
                </a:cubicBezTo>
                <a:cubicBezTo>
                  <a:pt x="830396" y="3304241"/>
                  <a:pt x="807031" y="3281217"/>
                  <a:pt x="794673" y="3243461"/>
                </a:cubicBezTo>
                <a:cubicBezTo>
                  <a:pt x="775775" y="3205146"/>
                  <a:pt x="766218" y="3195746"/>
                  <a:pt x="754457" y="3169931"/>
                </a:cubicBezTo>
                <a:cubicBezTo>
                  <a:pt x="747681" y="3158928"/>
                  <a:pt x="693987" y="3124136"/>
                  <a:pt x="703410" y="3125980"/>
                </a:cubicBezTo>
                <a:cubicBezTo>
                  <a:pt x="674175" y="3099270"/>
                  <a:pt x="686808" y="2995196"/>
                  <a:pt x="663371" y="2957561"/>
                </a:cubicBezTo>
                <a:cubicBezTo>
                  <a:pt x="669713" y="2922193"/>
                  <a:pt x="660294" y="2946008"/>
                  <a:pt x="653609" y="2919629"/>
                </a:cubicBezTo>
                <a:cubicBezTo>
                  <a:pt x="641870" y="2937378"/>
                  <a:pt x="650005" y="2884093"/>
                  <a:pt x="633266" y="2895363"/>
                </a:cubicBezTo>
                <a:lnTo>
                  <a:pt x="632430" y="2879398"/>
                </a:lnTo>
                <a:lnTo>
                  <a:pt x="632415" y="2876543"/>
                </a:lnTo>
                <a:lnTo>
                  <a:pt x="629549" y="2867303"/>
                </a:lnTo>
                <a:lnTo>
                  <a:pt x="632246" y="2861975"/>
                </a:lnTo>
                <a:lnTo>
                  <a:pt x="630444" y="2846117"/>
                </a:lnTo>
                <a:cubicBezTo>
                  <a:pt x="629227" y="2840597"/>
                  <a:pt x="627286" y="2835151"/>
                  <a:pt x="624190" y="2829867"/>
                </a:cubicBezTo>
                <a:cubicBezTo>
                  <a:pt x="607953" y="2817264"/>
                  <a:pt x="611439" y="2770615"/>
                  <a:pt x="590583" y="2755781"/>
                </a:cubicBezTo>
                <a:cubicBezTo>
                  <a:pt x="584062" y="2749012"/>
                  <a:pt x="570903" y="2720035"/>
                  <a:pt x="572692" y="2709670"/>
                </a:cubicBezTo>
                <a:cubicBezTo>
                  <a:pt x="570830" y="2702621"/>
                  <a:pt x="566028" y="2697399"/>
                  <a:pt x="569373" y="2689345"/>
                </a:cubicBezTo>
                <a:cubicBezTo>
                  <a:pt x="572820" y="2678415"/>
                  <a:pt x="554419" y="2667396"/>
                  <a:pt x="562401" y="2662852"/>
                </a:cubicBezTo>
                <a:cubicBezTo>
                  <a:pt x="549549" y="2654782"/>
                  <a:pt x="555730" y="2629669"/>
                  <a:pt x="552787" y="2613922"/>
                </a:cubicBezTo>
                <a:cubicBezTo>
                  <a:pt x="541457" y="2608946"/>
                  <a:pt x="546452" y="2580815"/>
                  <a:pt x="535188" y="2551961"/>
                </a:cubicBezTo>
                <a:cubicBezTo>
                  <a:pt x="522395" y="2546866"/>
                  <a:pt x="527697" y="2532423"/>
                  <a:pt x="507521" y="2518820"/>
                </a:cubicBezTo>
                <a:cubicBezTo>
                  <a:pt x="508094" y="2517015"/>
                  <a:pt x="508490" y="2515045"/>
                  <a:pt x="508695" y="2512973"/>
                </a:cubicBezTo>
                <a:cubicBezTo>
                  <a:pt x="509894" y="2500931"/>
                  <a:pt x="504586" y="2488073"/>
                  <a:pt x="496842" y="2484253"/>
                </a:cubicBezTo>
                <a:cubicBezTo>
                  <a:pt x="467318" y="2460234"/>
                  <a:pt x="453685" y="2426751"/>
                  <a:pt x="437484" y="2398271"/>
                </a:cubicBezTo>
                <a:cubicBezTo>
                  <a:pt x="420729" y="2364698"/>
                  <a:pt x="446930" y="2374004"/>
                  <a:pt x="414814" y="2341742"/>
                </a:cubicBezTo>
                <a:cubicBezTo>
                  <a:pt x="418437" y="2332192"/>
                  <a:pt x="416336" y="2326396"/>
                  <a:pt x="409646" y="2319321"/>
                </a:cubicBezTo>
                <a:cubicBezTo>
                  <a:pt x="401924" y="2302647"/>
                  <a:pt x="416671" y="2291865"/>
                  <a:pt x="400806" y="2281903"/>
                </a:cubicBezTo>
                <a:cubicBezTo>
                  <a:pt x="395790" y="2265336"/>
                  <a:pt x="384418" y="2235822"/>
                  <a:pt x="379553" y="2219917"/>
                </a:cubicBezTo>
                <a:cubicBezTo>
                  <a:pt x="373153" y="2202602"/>
                  <a:pt x="359183" y="2214541"/>
                  <a:pt x="371617" y="2186471"/>
                </a:cubicBezTo>
                <a:cubicBezTo>
                  <a:pt x="359934" y="2172588"/>
                  <a:pt x="366537" y="2162369"/>
                  <a:pt x="360585" y="2134913"/>
                </a:cubicBezTo>
                <a:lnTo>
                  <a:pt x="356184" y="2128357"/>
                </a:lnTo>
                <a:lnTo>
                  <a:pt x="362307" y="2096336"/>
                </a:lnTo>
                <a:cubicBezTo>
                  <a:pt x="330109" y="2052531"/>
                  <a:pt x="376304" y="2089535"/>
                  <a:pt x="345188" y="2010808"/>
                </a:cubicBezTo>
                <a:cubicBezTo>
                  <a:pt x="341137" y="2007716"/>
                  <a:pt x="340717" y="1996208"/>
                  <a:pt x="344619" y="1995159"/>
                </a:cubicBezTo>
                <a:cubicBezTo>
                  <a:pt x="341897" y="1990608"/>
                  <a:pt x="331180" y="1982189"/>
                  <a:pt x="336543" y="1977638"/>
                </a:cubicBezTo>
                <a:cubicBezTo>
                  <a:pt x="332839" y="1964380"/>
                  <a:pt x="328137" y="1951738"/>
                  <a:pt x="322574" y="1940004"/>
                </a:cubicBezTo>
                <a:lnTo>
                  <a:pt x="308793" y="1916817"/>
                </a:lnTo>
                <a:lnTo>
                  <a:pt x="311930" y="1909124"/>
                </a:lnTo>
                <a:cubicBezTo>
                  <a:pt x="313207" y="1904175"/>
                  <a:pt x="313349" y="1898869"/>
                  <a:pt x="310822" y="1893006"/>
                </a:cubicBezTo>
                <a:cubicBezTo>
                  <a:pt x="284823" y="1862850"/>
                  <a:pt x="320762" y="1885955"/>
                  <a:pt x="293723" y="1828418"/>
                </a:cubicBezTo>
                <a:cubicBezTo>
                  <a:pt x="290579" y="1826512"/>
                  <a:pt x="289662" y="1817584"/>
                  <a:pt x="292479" y="1816281"/>
                </a:cubicBezTo>
                <a:cubicBezTo>
                  <a:pt x="290237" y="1813068"/>
                  <a:pt x="281906" y="1807838"/>
                  <a:pt x="285612" y="1803617"/>
                </a:cubicBezTo>
                <a:cubicBezTo>
                  <a:pt x="278766" y="1783857"/>
                  <a:pt x="269112" y="1766517"/>
                  <a:pt x="257580" y="1753276"/>
                </a:cubicBezTo>
                <a:cubicBezTo>
                  <a:pt x="254007" y="1731788"/>
                  <a:pt x="249406" y="1729952"/>
                  <a:pt x="244665" y="1729915"/>
                </a:cubicBezTo>
                <a:cubicBezTo>
                  <a:pt x="242288" y="1724826"/>
                  <a:pt x="244838" y="1726819"/>
                  <a:pt x="243318" y="1722742"/>
                </a:cubicBezTo>
                <a:cubicBezTo>
                  <a:pt x="240735" y="1717746"/>
                  <a:pt x="232141" y="1705779"/>
                  <a:pt x="229162" y="1699936"/>
                </a:cubicBezTo>
                <a:lnTo>
                  <a:pt x="225443" y="1687688"/>
                </a:lnTo>
                <a:cubicBezTo>
                  <a:pt x="220929" y="1675290"/>
                  <a:pt x="206053" y="1638609"/>
                  <a:pt x="202076" y="1625551"/>
                </a:cubicBezTo>
                <a:cubicBezTo>
                  <a:pt x="204474" y="1618624"/>
                  <a:pt x="203891" y="1613456"/>
                  <a:pt x="201578" y="1609343"/>
                </a:cubicBezTo>
                <a:lnTo>
                  <a:pt x="173654" y="1570843"/>
                </a:lnTo>
                <a:cubicBezTo>
                  <a:pt x="177734" y="1567072"/>
                  <a:pt x="174519" y="1565423"/>
                  <a:pt x="169293" y="1562171"/>
                </a:cubicBezTo>
                <a:lnTo>
                  <a:pt x="166578" y="1559150"/>
                </a:lnTo>
                <a:lnTo>
                  <a:pt x="174058" y="1547137"/>
                </a:lnTo>
                <a:lnTo>
                  <a:pt x="174603" y="1526355"/>
                </a:lnTo>
                <a:lnTo>
                  <a:pt x="167492" y="1517858"/>
                </a:lnTo>
                <a:cubicBezTo>
                  <a:pt x="160221" y="1506949"/>
                  <a:pt x="138890" y="1473360"/>
                  <a:pt x="130972" y="1460899"/>
                </a:cubicBezTo>
                <a:lnTo>
                  <a:pt x="119991" y="1443093"/>
                </a:lnTo>
                <a:cubicBezTo>
                  <a:pt x="100377" y="1438633"/>
                  <a:pt x="119442" y="1402385"/>
                  <a:pt x="98728" y="1406112"/>
                </a:cubicBezTo>
                <a:cubicBezTo>
                  <a:pt x="111245" y="1388005"/>
                  <a:pt x="77394" y="1310834"/>
                  <a:pt x="76672" y="1285181"/>
                </a:cubicBezTo>
                <a:cubicBezTo>
                  <a:pt x="67085" y="1282067"/>
                  <a:pt x="76416" y="1239822"/>
                  <a:pt x="80900" y="1228729"/>
                </a:cubicBezTo>
                <a:cubicBezTo>
                  <a:pt x="81362" y="1145975"/>
                  <a:pt x="55900" y="1101433"/>
                  <a:pt x="61038" y="1078550"/>
                </a:cubicBezTo>
                <a:cubicBezTo>
                  <a:pt x="58769" y="1020119"/>
                  <a:pt x="71721" y="921577"/>
                  <a:pt x="67293" y="878139"/>
                </a:cubicBezTo>
                <a:cubicBezTo>
                  <a:pt x="52858" y="875047"/>
                  <a:pt x="70604" y="827038"/>
                  <a:pt x="49343" y="832196"/>
                </a:cubicBezTo>
                <a:cubicBezTo>
                  <a:pt x="40334" y="828248"/>
                  <a:pt x="40314" y="816995"/>
                  <a:pt x="48314" y="811077"/>
                </a:cubicBezTo>
                <a:cubicBezTo>
                  <a:pt x="46341" y="797755"/>
                  <a:pt x="35665" y="790354"/>
                  <a:pt x="48801" y="775888"/>
                </a:cubicBezTo>
                <a:cubicBezTo>
                  <a:pt x="46583" y="757525"/>
                  <a:pt x="12692" y="668489"/>
                  <a:pt x="33135" y="651980"/>
                </a:cubicBezTo>
                <a:cubicBezTo>
                  <a:pt x="19182" y="594478"/>
                  <a:pt x="34154" y="613015"/>
                  <a:pt x="28394" y="576286"/>
                </a:cubicBezTo>
                <a:cubicBezTo>
                  <a:pt x="-3802" y="512722"/>
                  <a:pt x="27256" y="468660"/>
                  <a:pt x="19890" y="438875"/>
                </a:cubicBezTo>
                <a:cubicBezTo>
                  <a:pt x="36959" y="373106"/>
                  <a:pt x="14873" y="346077"/>
                  <a:pt x="12393" y="295202"/>
                </a:cubicBezTo>
                <a:cubicBezTo>
                  <a:pt x="5365" y="272257"/>
                  <a:pt x="26416" y="260473"/>
                  <a:pt x="10207" y="231465"/>
                </a:cubicBezTo>
                <a:cubicBezTo>
                  <a:pt x="31238" y="212554"/>
                  <a:pt x="17106" y="152686"/>
                  <a:pt x="21255" y="136550"/>
                </a:cubicBezTo>
                <a:cubicBezTo>
                  <a:pt x="23695" y="124699"/>
                  <a:pt x="18816" y="115999"/>
                  <a:pt x="11533" y="105144"/>
                </a:cubicBezTo>
                <a:lnTo>
                  <a:pt x="0" y="8747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E3440F-7D45-4AB4-9A23-A5030A7E9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9822" y="3423390"/>
            <a:ext cx="5677468" cy="2251882"/>
          </a:xfrm>
        </p:spPr>
        <p:txBody>
          <a:bodyPr anchor="b">
            <a:normAutofit/>
          </a:bodyPr>
          <a:lstStyle/>
          <a:p>
            <a:pPr algn="l"/>
            <a:r>
              <a:rPr lang="en-GB" dirty="0">
                <a:solidFill>
                  <a:schemeClr val="tx2"/>
                </a:solidFill>
              </a:rPr>
              <a:t>	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32BC7C-BD37-4615-A39A-3914A56E9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41944" y="673768"/>
            <a:ext cx="4062867" cy="1052674"/>
          </a:xfrm>
        </p:spPr>
        <p:txBody>
          <a:bodyPr anchor="t">
            <a:normAutofit/>
          </a:bodyPr>
          <a:lstStyle/>
          <a:p>
            <a:pPr algn="l"/>
            <a:r>
              <a:rPr lang="en-GB" sz="4400" dirty="0">
                <a:solidFill>
                  <a:schemeClr val="tx2"/>
                </a:solidFill>
              </a:rPr>
              <a:t>Did you know?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1A373E23-194C-4219-9859-EA91607F819D}"/>
              </a:ext>
            </a:extLst>
          </p:cNvPr>
          <p:cNvSpPr txBox="1">
            <a:spLocks/>
          </p:cNvSpPr>
          <p:nvPr/>
        </p:nvSpPr>
        <p:spPr>
          <a:xfrm>
            <a:off x="1946976" y="3202675"/>
            <a:ext cx="6548120" cy="21734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None/>
              <a:defRPr sz="2000" i="0" kern="1200" spc="16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None/>
              <a:defRPr sz="20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8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None/>
              <a:defRPr sz="16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2"/>
                </a:solidFill>
              </a:rPr>
              <a:t>Did you know that Grass Goblins can often be found in gardens.</a:t>
            </a:r>
          </a:p>
          <a:p>
            <a:pPr algn="l"/>
            <a:r>
              <a:rPr lang="en-GB" dirty="0">
                <a:solidFill>
                  <a:schemeClr val="tx2"/>
                </a:solidFill>
              </a:rPr>
              <a:t>Also</a:t>
            </a:r>
            <a:r>
              <a:rPr lang="en-GB" i="1" dirty="0">
                <a:solidFill>
                  <a:schemeClr val="tx2"/>
                </a:solidFill>
              </a:rPr>
              <a:t> </a:t>
            </a:r>
            <a:r>
              <a:rPr lang="en-GB" dirty="0">
                <a:solidFill>
                  <a:schemeClr val="tx2"/>
                </a:solidFill>
              </a:rPr>
              <a:t>they </a:t>
            </a:r>
            <a:r>
              <a:rPr lang="en-GB" i="1" dirty="0">
                <a:solidFill>
                  <a:schemeClr val="tx2"/>
                </a:solidFill>
              </a:rPr>
              <a:t>love </a:t>
            </a:r>
            <a:r>
              <a:rPr lang="en-GB" dirty="0">
                <a:solidFill>
                  <a:schemeClr val="tx2"/>
                </a:solidFill>
              </a:rPr>
              <a:t>to steal garden gnomes. </a:t>
            </a:r>
          </a:p>
        </p:txBody>
      </p:sp>
      <p:pic>
        <p:nvPicPr>
          <p:cNvPr id="1026" name="Picture 2" descr="Garden gnome | Animal Crossing Wiki | Fandom">
            <a:extLst>
              <a:ext uri="{FF2B5EF4-FFF2-40B4-BE49-F238E27FC236}">
                <a16:creationId xmlns:a16="http://schemas.microsoft.com/office/drawing/2014/main" id="{68479A95-34DE-4D4E-9119-951C7A9F2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278" y="2061009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08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5440670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D23EE3-014E-4B1D-95A8-CBC82B1DD5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6994" y="2865121"/>
            <a:ext cx="3473327" cy="2392976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90000"/>
              </a:lnSpc>
            </a:pPr>
            <a:r>
              <a:rPr lang="en-GB" sz="2400" dirty="0"/>
              <a:t>They have grubby feet,  sticky out ears and razor sharp fingernails. Last but  not least they wear only a stained tea towel!</a:t>
            </a:r>
            <a:endParaRPr lang="en-GB" sz="1400" dirty="0"/>
          </a:p>
          <a:p>
            <a:pPr algn="l">
              <a:lnSpc>
                <a:spcPct val="90000"/>
              </a:lnSpc>
            </a:pPr>
            <a:r>
              <a:rPr lang="en-GB" sz="1400" dirty="0"/>
              <a:t>P.S: they never have showers or baths therefore they really stink.</a:t>
            </a:r>
            <a:endParaRPr lang="en-GB" sz="2400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417047B8-2487-48F0-A84C-9B113679B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06082" y="1396735"/>
            <a:ext cx="5670549" cy="4252911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D98946F4-82F2-4758-9040-A5AE01258810}"/>
              </a:ext>
            </a:extLst>
          </p:cNvPr>
          <p:cNvSpPr txBox="1">
            <a:spLocks/>
          </p:cNvSpPr>
          <p:nvPr/>
        </p:nvSpPr>
        <p:spPr>
          <a:xfrm>
            <a:off x="879311" y="992093"/>
            <a:ext cx="4107976" cy="10781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None/>
              <a:defRPr sz="2000" i="0" kern="1200" spc="16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None/>
              <a:defRPr sz="20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8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None/>
              <a:defRPr sz="16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90000"/>
              </a:lnSpc>
            </a:pPr>
            <a:r>
              <a:rPr lang="en-GB" sz="3400" dirty="0">
                <a:solidFill>
                  <a:schemeClr val="tx2"/>
                </a:solidFill>
              </a:rPr>
              <a:t>Have you ever seen a grass goblin?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ED8F9C-F98F-4715-96E3-78B671000AD5}"/>
              </a:ext>
            </a:extLst>
          </p:cNvPr>
          <p:cNvSpPr txBox="1"/>
          <p:nvPr/>
        </p:nvSpPr>
        <p:spPr>
          <a:xfrm>
            <a:off x="5385056" y="2426403"/>
            <a:ext cx="1161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Captured Gnome 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0941BCA-C697-457F-A030-2C017A83BD55}"/>
              </a:ext>
            </a:extLst>
          </p:cNvPr>
          <p:cNvCxnSpPr/>
          <p:nvPr/>
        </p:nvCxnSpPr>
        <p:spPr>
          <a:xfrm>
            <a:off x="6096000" y="2865121"/>
            <a:ext cx="1219200" cy="4940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0ACE651-9A01-459E-9AE3-7DC321517455}"/>
              </a:ext>
            </a:extLst>
          </p:cNvPr>
          <p:cNvSpPr txBox="1"/>
          <p:nvPr/>
        </p:nvSpPr>
        <p:spPr>
          <a:xfrm>
            <a:off x="5440667" y="3511452"/>
            <a:ext cx="916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Stained  tea towel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667BFA38-A33D-4112-B240-2904BF4E3AB0}"/>
              </a:ext>
            </a:extLst>
          </p:cNvPr>
          <p:cNvCxnSpPr/>
          <p:nvPr/>
        </p:nvCxnSpPr>
        <p:spPr>
          <a:xfrm>
            <a:off x="6414901" y="3940686"/>
            <a:ext cx="1660695" cy="4388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BC35B23-A4C9-4A56-B846-1057585E6AD0}"/>
              </a:ext>
            </a:extLst>
          </p:cNvPr>
          <p:cNvSpPr txBox="1"/>
          <p:nvPr/>
        </p:nvSpPr>
        <p:spPr>
          <a:xfrm>
            <a:off x="10725052" y="2274168"/>
            <a:ext cx="1206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Sticky out ears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18C30EA-2CFE-46C5-AE80-BF65F227CD72}"/>
              </a:ext>
            </a:extLst>
          </p:cNvPr>
          <p:cNvCxnSpPr/>
          <p:nvPr/>
        </p:nvCxnSpPr>
        <p:spPr>
          <a:xfrm flipH="1" flipV="1">
            <a:off x="9683015" y="2070265"/>
            <a:ext cx="984797" cy="5766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B1FE94E-396E-4740-AE3F-0BAEEF7D111E}"/>
              </a:ext>
            </a:extLst>
          </p:cNvPr>
          <p:cNvSpPr txBox="1"/>
          <p:nvPr/>
        </p:nvSpPr>
        <p:spPr>
          <a:xfrm>
            <a:off x="10889643" y="5091764"/>
            <a:ext cx="11323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Razor sharp toe nails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6ADA3CC-C444-406A-9F8D-8BC3EAB2CBFA}"/>
              </a:ext>
            </a:extLst>
          </p:cNvPr>
          <p:cNvCxnSpPr>
            <a:cxnSpLocks/>
          </p:cNvCxnSpPr>
          <p:nvPr/>
        </p:nvCxnSpPr>
        <p:spPr>
          <a:xfrm flipH="1">
            <a:off x="9086248" y="5368763"/>
            <a:ext cx="1482292" cy="3293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5779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191">
            <a:extLst>
              <a:ext uri="{FF2B5EF4-FFF2-40B4-BE49-F238E27FC236}">
                <a16:creationId xmlns:a16="http://schemas.microsoft.com/office/drawing/2014/main" id="{DEB2E8C4-C3E7-4048-A43D-9859510CF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055" name="Ink 192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14:cNvPr>
              <p14:cNvContentPartPr>
                <a14:cpLocks xmlns:a14="http://schemas.microsoft.com/office/drawing/2010/main" noGrp="1" noRot="1" noChangeAspect="1" noMove="1" noResize="1" noEditPoints="1" noAdjustHandles="1" noChangeArrowheads="1" noChangeShapeType="1"/>
              </p14:cNvContentPartPr>
              <p14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14:nvPr>
            </p14:nvContentPartPr>
            <p14:xfrm>
              <a:off x="12490710" y="6342652"/>
              <a:ext cx="360" cy="360"/>
            </p14:xfrm>
          </p:contentPart>
        </mc:Choice>
        <mc:Fallback>
          <p:pic>
            <p:nvPicPr>
              <p:cNvPr id="2055" name="Ink 192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  <p:sp useBgFill="1">
        <p:nvSpPr>
          <p:cNvPr id="2056" name="Rectangle 193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194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940161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81947A-FF76-4B14-86FD-72679A6019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0879" y="609601"/>
            <a:ext cx="4476464" cy="12160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600"/>
              <a:t>where do grass goblins live?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5114A8-0C07-4C61-9E1B-FE45E28B12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50879" y="2163685"/>
            <a:ext cx="3875963" cy="4107020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pc="50" dirty="0"/>
              <a:t>My Grass Goblin and his family live in gardens all around the world.  </a:t>
            </a:r>
          </a:p>
          <a:p>
            <a:pPr algn="l"/>
            <a:r>
              <a:rPr lang="en-US" spc="50" dirty="0"/>
              <a:t>They only live in gardens with garden gnomes in them.  They are normally found in bushes and trees</a:t>
            </a:r>
          </a:p>
          <a:p>
            <a:pPr algn="l"/>
            <a:endParaRPr lang="en-US" spc="50" dirty="0"/>
          </a:p>
          <a:p>
            <a:pPr algn="l"/>
            <a:r>
              <a:rPr lang="en-US" spc="50" dirty="0"/>
              <a:t>Can you spot 2 gnomes? I can </a:t>
            </a:r>
            <a:r>
              <a:rPr lang="en-US" spc="50" dirty="0">
                <a:sym typeface="Wingdings" panose="05000000000000000000" pitchFamily="2" charset="2"/>
              </a:rPr>
              <a:t></a:t>
            </a:r>
            <a:endParaRPr lang="en-US" spc="50" dirty="0"/>
          </a:p>
          <a:p>
            <a:pPr algn="l"/>
            <a:endParaRPr lang="en-US" spc="50" dirty="0"/>
          </a:p>
          <a:p>
            <a:pPr algn="l"/>
            <a:endParaRPr lang="en-US" spc="50" dirty="0"/>
          </a:p>
          <a:p>
            <a:pPr algn="l"/>
            <a:endParaRPr lang="en-US" spc="50" dirty="0"/>
          </a:p>
        </p:txBody>
      </p:sp>
      <p:pic>
        <p:nvPicPr>
          <p:cNvPr id="2050" name="Picture 2" descr="Garden Goblin High Resolution Stock Photography and Images - Alamy">
            <a:extLst>
              <a:ext uri="{FF2B5EF4-FFF2-40B4-BE49-F238E27FC236}">
                <a16:creationId xmlns:a16="http://schemas.microsoft.com/office/drawing/2014/main" id="{A8F1D2A2-3E4F-48E9-8737-EFB9CC3CF7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8" r="12870" b="9035"/>
          <a:stretch/>
        </p:blipFill>
        <p:spPr bwMode="auto">
          <a:xfrm>
            <a:off x="5251840" y="10"/>
            <a:ext cx="6940161" cy="6248389"/>
          </a:xfrm>
          <a:custGeom>
            <a:avLst/>
            <a:gdLst/>
            <a:ahLst/>
            <a:cxnLst/>
            <a:rect l="l" t="t" r="r" b="b"/>
            <a:pathLst>
              <a:path w="6940161" h="6857999">
                <a:moveTo>
                  <a:pt x="857190" y="0"/>
                </a:moveTo>
                <a:lnTo>
                  <a:pt x="6940161" y="0"/>
                </a:lnTo>
                <a:lnTo>
                  <a:pt x="6940161" y="6857999"/>
                </a:lnTo>
                <a:lnTo>
                  <a:pt x="496459" y="6857999"/>
                </a:lnTo>
                <a:lnTo>
                  <a:pt x="486507" y="6839466"/>
                </a:lnTo>
                <a:cubicBezTo>
                  <a:pt x="477389" y="6820641"/>
                  <a:pt x="471173" y="6801859"/>
                  <a:pt x="480078" y="6795812"/>
                </a:cubicBezTo>
                <a:cubicBezTo>
                  <a:pt x="475408" y="6761382"/>
                  <a:pt x="493736" y="6723009"/>
                  <a:pt x="482330" y="6676796"/>
                </a:cubicBezTo>
                <a:cubicBezTo>
                  <a:pt x="479519" y="6617030"/>
                  <a:pt x="476161" y="6634511"/>
                  <a:pt x="469648" y="6539722"/>
                </a:cubicBezTo>
                <a:cubicBezTo>
                  <a:pt x="459969" y="6498384"/>
                  <a:pt x="496382" y="6456575"/>
                  <a:pt x="477855" y="6433501"/>
                </a:cubicBezTo>
                <a:cubicBezTo>
                  <a:pt x="464018" y="6378655"/>
                  <a:pt x="442310" y="6325849"/>
                  <a:pt x="414008" y="6271586"/>
                </a:cubicBezTo>
                <a:cubicBezTo>
                  <a:pt x="378091" y="6226697"/>
                  <a:pt x="377466" y="6140798"/>
                  <a:pt x="299660" y="6080454"/>
                </a:cubicBezTo>
                <a:cubicBezTo>
                  <a:pt x="268606" y="6014324"/>
                  <a:pt x="244498" y="5964143"/>
                  <a:pt x="221239" y="5913249"/>
                </a:cubicBezTo>
                <a:cubicBezTo>
                  <a:pt x="210139" y="5897439"/>
                  <a:pt x="175369" y="5809427"/>
                  <a:pt x="160103" y="5775094"/>
                </a:cubicBezTo>
                <a:cubicBezTo>
                  <a:pt x="87298" y="5686529"/>
                  <a:pt x="103897" y="5672717"/>
                  <a:pt x="87873" y="5573809"/>
                </a:cubicBezTo>
                <a:cubicBezTo>
                  <a:pt x="76224" y="5541231"/>
                  <a:pt x="76748" y="5525076"/>
                  <a:pt x="57933" y="5490695"/>
                </a:cubicBezTo>
                <a:lnTo>
                  <a:pt x="30889" y="5398377"/>
                </a:lnTo>
                <a:lnTo>
                  <a:pt x="34140" y="5390971"/>
                </a:lnTo>
                <a:lnTo>
                  <a:pt x="35928" y="5390229"/>
                </a:lnTo>
                <a:lnTo>
                  <a:pt x="16968" y="5309266"/>
                </a:lnTo>
                <a:cubicBezTo>
                  <a:pt x="13970" y="5303642"/>
                  <a:pt x="-917" y="5289094"/>
                  <a:pt x="2490" y="5276920"/>
                </a:cubicBezTo>
                <a:lnTo>
                  <a:pt x="24907" y="5208159"/>
                </a:lnTo>
                <a:lnTo>
                  <a:pt x="31839" y="5162682"/>
                </a:lnTo>
                <a:cubicBezTo>
                  <a:pt x="28501" y="5155528"/>
                  <a:pt x="24609" y="5048935"/>
                  <a:pt x="18796" y="5043371"/>
                </a:cubicBezTo>
                <a:cubicBezTo>
                  <a:pt x="54584" y="4976689"/>
                  <a:pt x="5001" y="4985095"/>
                  <a:pt x="14358" y="4908985"/>
                </a:cubicBezTo>
                <a:cubicBezTo>
                  <a:pt x="17201" y="4816358"/>
                  <a:pt x="5675" y="4749418"/>
                  <a:pt x="4769" y="4643799"/>
                </a:cubicBezTo>
                <a:cubicBezTo>
                  <a:pt x="4111" y="4581455"/>
                  <a:pt x="-7137" y="4509050"/>
                  <a:pt x="7402" y="4395547"/>
                </a:cubicBezTo>
                <a:cubicBezTo>
                  <a:pt x="11591" y="4330720"/>
                  <a:pt x="28535" y="4313913"/>
                  <a:pt x="23462" y="4274064"/>
                </a:cubicBezTo>
                <a:cubicBezTo>
                  <a:pt x="22995" y="4245538"/>
                  <a:pt x="22530" y="4217012"/>
                  <a:pt x="22063" y="4188486"/>
                </a:cubicBezTo>
                <a:lnTo>
                  <a:pt x="24672" y="4170100"/>
                </a:lnTo>
                <a:lnTo>
                  <a:pt x="34973" y="4166123"/>
                </a:lnTo>
                <a:lnTo>
                  <a:pt x="26424" y="4120096"/>
                </a:lnTo>
                <a:cubicBezTo>
                  <a:pt x="28986" y="4109871"/>
                  <a:pt x="49338" y="4079429"/>
                  <a:pt x="47886" y="4066698"/>
                </a:cubicBezTo>
                <a:cubicBezTo>
                  <a:pt x="26522" y="4022850"/>
                  <a:pt x="34453" y="4030338"/>
                  <a:pt x="47327" y="3969172"/>
                </a:cubicBezTo>
                <a:cubicBezTo>
                  <a:pt x="40297" y="3948973"/>
                  <a:pt x="40044" y="3857354"/>
                  <a:pt x="53093" y="3844350"/>
                </a:cubicBezTo>
                <a:cubicBezTo>
                  <a:pt x="55739" y="3830819"/>
                  <a:pt x="50778" y="3815585"/>
                  <a:pt x="64866" y="3808459"/>
                </a:cubicBezTo>
                <a:cubicBezTo>
                  <a:pt x="81775" y="3797121"/>
                  <a:pt x="54599" y="3752382"/>
                  <a:pt x="74864" y="3757643"/>
                </a:cubicBezTo>
                <a:cubicBezTo>
                  <a:pt x="56224" y="3725828"/>
                  <a:pt x="74270" y="3660981"/>
                  <a:pt x="82640" y="3632606"/>
                </a:cubicBezTo>
                <a:cubicBezTo>
                  <a:pt x="85981" y="3582255"/>
                  <a:pt x="88778" y="3571708"/>
                  <a:pt x="89222" y="3534990"/>
                </a:cubicBezTo>
                <a:cubicBezTo>
                  <a:pt x="92019" y="3533125"/>
                  <a:pt x="80706" y="3481126"/>
                  <a:pt x="79835" y="3454133"/>
                </a:cubicBezTo>
                <a:cubicBezTo>
                  <a:pt x="78963" y="3427139"/>
                  <a:pt x="96173" y="3390611"/>
                  <a:pt x="83991" y="3373027"/>
                </a:cubicBezTo>
                <a:cubicBezTo>
                  <a:pt x="80767" y="3298527"/>
                  <a:pt x="69808" y="3290617"/>
                  <a:pt x="62958" y="3222737"/>
                </a:cubicBezTo>
                <a:cubicBezTo>
                  <a:pt x="59618" y="3146284"/>
                  <a:pt x="39695" y="3184007"/>
                  <a:pt x="49209" y="3118188"/>
                </a:cubicBezTo>
                <a:cubicBezTo>
                  <a:pt x="65221" y="3109217"/>
                  <a:pt x="85573" y="3024732"/>
                  <a:pt x="78480" y="3003808"/>
                </a:cubicBezTo>
                <a:cubicBezTo>
                  <a:pt x="78037" y="2966753"/>
                  <a:pt x="77812" y="2989870"/>
                  <a:pt x="77566" y="2944921"/>
                </a:cubicBezTo>
                <a:lnTo>
                  <a:pt x="94406" y="2877744"/>
                </a:lnTo>
                <a:cubicBezTo>
                  <a:pt x="87936" y="2880724"/>
                  <a:pt x="108480" y="2822146"/>
                  <a:pt x="108051" y="2807161"/>
                </a:cubicBezTo>
                <a:cubicBezTo>
                  <a:pt x="110507" y="2775643"/>
                  <a:pt x="80880" y="2769288"/>
                  <a:pt x="107377" y="2752347"/>
                </a:cubicBezTo>
                <a:lnTo>
                  <a:pt x="114975" y="2748299"/>
                </a:lnTo>
                <a:cubicBezTo>
                  <a:pt x="115205" y="2745962"/>
                  <a:pt x="115434" y="2743625"/>
                  <a:pt x="115663" y="2741288"/>
                </a:cubicBezTo>
                <a:cubicBezTo>
                  <a:pt x="115098" y="2737657"/>
                  <a:pt x="112995" y="2735847"/>
                  <a:pt x="107929" y="2737160"/>
                </a:cubicBezTo>
                <a:cubicBezTo>
                  <a:pt x="126569" y="2705347"/>
                  <a:pt x="119693" y="2699356"/>
                  <a:pt x="122707" y="2659631"/>
                </a:cubicBezTo>
                <a:cubicBezTo>
                  <a:pt x="135394" y="2612127"/>
                  <a:pt x="120483" y="2628594"/>
                  <a:pt x="145471" y="2573336"/>
                </a:cubicBezTo>
                <a:cubicBezTo>
                  <a:pt x="156086" y="2559732"/>
                  <a:pt x="170382" y="2541339"/>
                  <a:pt x="170626" y="2528057"/>
                </a:cubicBezTo>
                <a:lnTo>
                  <a:pt x="202713" y="2489594"/>
                </a:lnTo>
                <a:cubicBezTo>
                  <a:pt x="203853" y="2487774"/>
                  <a:pt x="204248" y="2473350"/>
                  <a:pt x="203650" y="2468303"/>
                </a:cubicBezTo>
                <a:lnTo>
                  <a:pt x="223316" y="2460480"/>
                </a:lnTo>
                <a:lnTo>
                  <a:pt x="215120" y="2423535"/>
                </a:lnTo>
                <a:lnTo>
                  <a:pt x="223455" y="2404394"/>
                </a:lnTo>
                <a:cubicBezTo>
                  <a:pt x="243490" y="2392610"/>
                  <a:pt x="229596" y="2347474"/>
                  <a:pt x="238853" y="2324643"/>
                </a:cubicBezTo>
                <a:cubicBezTo>
                  <a:pt x="239504" y="2297698"/>
                  <a:pt x="266477" y="2284202"/>
                  <a:pt x="272463" y="2255535"/>
                </a:cubicBezTo>
                <a:cubicBezTo>
                  <a:pt x="290597" y="2249648"/>
                  <a:pt x="306594" y="2207828"/>
                  <a:pt x="294092" y="2184679"/>
                </a:cubicBezTo>
                <a:lnTo>
                  <a:pt x="323221" y="2093132"/>
                </a:lnTo>
                <a:cubicBezTo>
                  <a:pt x="348282" y="2084587"/>
                  <a:pt x="366071" y="1985868"/>
                  <a:pt x="377324" y="1950235"/>
                </a:cubicBezTo>
                <a:cubicBezTo>
                  <a:pt x="397581" y="1920183"/>
                  <a:pt x="445208" y="1898905"/>
                  <a:pt x="457649" y="1861568"/>
                </a:cubicBezTo>
                <a:cubicBezTo>
                  <a:pt x="464664" y="1810687"/>
                  <a:pt x="447457" y="1869507"/>
                  <a:pt x="451972" y="1809499"/>
                </a:cubicBezTo>
                <a:cubicBezTo>
                  <a:pt x="450982" y="1754297"/>
                  <a:pt x="465413" y="1767680"/>
                  <a:pt x="474550" y="1693716"/>
                </a:cubicBezTo>
                <a:cubicBezTo>
                  <a:pt x="473258" y="1654244"/>
                  <a:pt x="481626" y="1627007"/>
                  <a:pt x="481301" y="1605195"/>
                </a:cubicBezTo>
                <a:cubicBezTo>
                  <a:pt x="490491" y="1568952"/>
                  <a:pt x="493569" y="1564518"/>
                  <a:pt x="497837" y="1516217"/>
                </a:cubicBezTo>
                <a:cubicBezTo>
                  <a:pt x="503639" y="1488452"/>
                  <a:pt x="534082" y="1457870"/>
                  <a:pt x="513281" y="1429841"/>
                </a:cubicBezTo>
                <a:cubicBezTo>
                  <a:pt x="527326" y="1412325"/>
                  <a:pt x="570430" y="1413592"/>
                  <a:pt x="550104" y="1380081"/>
                </a:cubicBezTo>
                <a:cubicBezTo>
                  <a:pt x="575583" y="1394128"/>
                  <a:pt x="551452" y="1335176"/>
                  <a:pt x="574526" y="1334891"/>
                </a:cubicBezTo>
                <a:cubicBezTo>
                  <a:pt x="593486" y="1336427"/>
                  <a:pt x="633157" y="1194568"/>
                  <a:pt x="638123" y="1185551"/>
                </a:cubicBezTo>
                <a:cubicBezTo>
                  <a:pt x="647468" y="1149210"/>
                  <a:pt x="657504" y="1148087"/>
                  <a:pt x="664747" y="1111168"/>
                </a:cubicBezTo>
                <a:cubicBezTo>
                  <a:pt x="679107" y="1057226"/>
                  <a:pt x="652121" y="1022543"/>
                  <a:pt x="664913" y="993353"/>
                </a:cubicBezTo>
                <a:cubicBezTo>
                  <a:pt x="684189" y="960214"/>
                  <a:pt x="707497" y="867450"/>
                  <a:pt x="721256" y="813953"/>
                </a:cubicBezTo>
                <a:cubicBezTo>
                  <a:pt x="734607" y="746430"/>
                  <a:pt x="738988" y="666470"/>
                  <a:pt x="745023" y="588218"/>
                </a:cubicBezTo>
                <a:cubicBezTo>
                  <a:pt x="735393" y="475380"/>
                  <a:pt x="719076" y="536119"/>
                  <a:pt x="725253" y="376479"/>
                </a:cubicBezTo>
                <a:lnTo>
                  <a:pt x="735457" y="280992"/>
                </a:lnTo>
                <a:cubicBezTo>
                  <a:pt x="735270" y="276227"/>
                  <a:pt x="742007" y="223140"/>
                  <a:pt x="741820" y="218374"/>
                </a:cubicBezTo>
                <a:lnTo>
                  <a:pt x="735299" y="188178"/>
                </a:lnTo>
                <a:lnTo>
                  <a:pt x="764938" y="152404"/>
                </a:lnTo>
                <a:cubicBezTo>
                  <a:pt x="776066" y="136342"/>
                  <a:pt x="783668" y="122048"/>
                  <a:pt x="802071" y="91810"/>
                </a:cubicBezTo>
                <a:lnTo>
                  <a:pt x="849585" y="301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870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0" name="Rectangle 70">
            <a:extLst>
              <a:ext uri="{FF2B5EF4-FFF2-40B4-BE49-F238E27FC236}">
                <a16:creationId xmlns:a16="http://schemas.microsoft.com/office/drawing/2014/main" id="{D18969DA-E869-40AF-94FC-E40F96D7D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FEA342-84E8-4D63-AD38-3E80C6ED60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1210024"/>
            <a:ext cx="4926316" cy="1562052"/>
          </a:xfrm>
        </p:spPr>
        <p:txBody>
          <a:bodyPr>
            <a:normAutofit/>
          </a:bodyPr>
          <a:lstStyle/>
          <a:p>
            <a:r>
              <a:rPr lang="en-GB" sz="3200" dirty="0"/>
              <a:t>What Do Grass goblins eat?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61ADE-F76A-4B45-8F3B-5F5FEF9A06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5469" y="3339967"/>
            <a:ext cx="4210390" cy="1667674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sz="2400" dirty="0"/>
              <a:t>A grass goblin can eat anything in a garden except for dirt, yes grass goblins can not eat dirt! Their favourite food is yellow and red roses.</a:t>
            </a:r>
          </a:p>
        </p:txBody>
      </p:sp>
      <p:pic>
        <p:nvPicPr>
          <p:cNvPr id="4098" name="Picture 2" descr="Mixed Red and Yellow Roses - Fresh Cut Flowers | 50 Stems">
            <a:extLst>
              <a:ext uri="{FF2B5EF4-FFF2-40B4-BE49-F238E27FC236}">
                <a16:creationId xmlns:a16="http://schemas.microsoft.com/office/drawing/2014/main" id="{B6288DC5-92EE-4FED-AC61-BDEE316D6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5999" y="1071350"/>
            <a:ext cx="4281700" cy="42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Freeform: Shape 72">
            <a:extLst>
              <a:ext uri="{FF2B5EF4-FFF2-40B4-BE49-F238E27FC236}">
                <a16:creationId xmlns:a16="http://schemas.microsoft.com/office/drawing/2014/main" id="{0776B1EE-A7D1-46A3-81E9-19E58E41D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89928" y="1"/>
            <a:ext cx="7602071" cy="484093"/>
          </a:xfrm>
          <a:custGeom>
            <a:avLst/>
            <a:gdLst>
              <a:gd name="connsiteX0" fmla="*/ 9683888 w 9683888"/>
              <a:gd name="connsiteY0" fmla="*/ 0 h 743457"/>
              <a:gd name="connsiteX1" fmla="*/ 0 w 9683888"/>
              <a:gd name="connsiteY1" fmla="*/ 0 h 743457"/>
              <a:gd name="connsiteX2" fmla="*/ 0 w 9683888"/>
              <a:gd name="connsiteY2" fmla="*/ 365878 h 743457"/>
              <a:gd name="connsiteX3" fmla="*/ 11844 w 9683888"/>
              <a:gd name="connsiteY3" fmla="*/ 367909 h 743457"/>
              <a:gd name="connsiteX4" fmla="*/ 106208 w 9683888"/>
              <a:gd name="connsiteY4" fmla="*/ 385974 h 743457"/>
              <a:gd name="connsiteX5" fmla="*/ 183667 w 9683888"/>
              <a:gd name="connsiteY5" fmla="*/ 399162 h 743457"/>
              <a:gd name="connsiteX6" fmla="*/ 292430 w 9683888"/>
              <a:gd name="connsiteY6" fmla="*/ 390408 h 743457"/>
              <a:gd name="connsiteX7" fmla="*/ 386942 w 9683888"/>
              <a:gd name="connsiteY7" fmla="*/ 395582 h 743457"/>
              <a:gd name="connsiteX8" fmla="*/ 485751 w 9683888"/>
              <a:gd name="connsiteY8" fmla="*/ 408404 h 743457"/>
              <a:gd name="connsiteX9" fmla="*/ 604107 w 9683888"/>
              <a:gd name="connsiteY9" fmla="*/ 418647 h 743457"/>
              <a:gd name="connsiteX10" fmla="*/ 694081 w 9683888"/>
              <a:gd name="connsiteY10" fmla="*/ 449524 h 743457"/>
              <a:gd name="connsiteX11" fmla="*/ 762452 w 9683888"/>
              <a:gd name="connsiteY11" fmla="*/ 456090 h 743457"/>
              <a:gd name="connsiteX12" fmla="*/ 987872 w 9683888"/>
              <a:gd name="connsiteY12" fmla="*/ 481862 h 743457"/>
              <a:gd name="connsiteX13" fmla="*/ 1077163 w 9683888"/>
              <a:gd name="connsiteY13" fmla="*/ 524467 h 743457"/>
              <a:gd name="connsiteX14" fmla="*/ 1258716 w 9683888"/>
              <a:gd name="connsiteY14" fmla="*/ 587975 h 743457"/>
              <a:gd name="connsiteX15" fmla="*/ 1298056 w 9683888"/>
              <a:gd name="connsiteY15" fmla="*/ 595413 h 743457"/>
              <a:gd name="connsiteX16" fmla="*/ 1327017 w 9683888"/>
              <a:gd name="connsiteY16" fmla="*/ 617412 h 743457"/>
              <a:gd name="connsiteX17" fmla="*/ 1347909 w 9683888"/>
              <a:gd name="connsiteY17" fmla="*/ 620209 h 743457"/>
              <a:gd name="connsiteX18" fmla="*/ 1421792 w 9683888"/>
              <a:gd name="connsiteY18" fmla="*/ 626139 h 743457"/>
              <a:gd name="connsiteX19" fmla="*/ 1519789 w 9683888"/>
              <a:gd name="connsiteY19" fmla="*/ 645011 h 743457"/>
              <a:gd name="connsiteX20" fmla="*/ 1620886 w 9683888"/>
              <a:gd name="connsiteY20" fmla="*/ 687715 h 743457"/>
              <a:gd name="connsiteX21" fmla="*/ 1676745 w 9683888"/>
              <a:gd name="connsiteY21" fmla="*/ 690130 h 743457"/>
              <a:gd name="connsiteX22" fmla="*/ 1832228 w 9683888"/>
              <a:gd name="connsiteY22" fmla="*/ 690860 h 743457"/>
              <a:gd name="connsiteX23" fmla="*/ 1980464 w 9683888"/>
              <a:gd name="connsiteY23" fmla="*/ 704858 h 743457"/>
              <a:gd name="connsiteX24" fmla="*/ 2051150 w 9683888"/>
              <a:gd name="connsiteY24" fmla="*/ 711187 h 743457"/>
              <a:gd name="connsiteX25" fmla="*/ 2162824 w 9683888"/>
              <a:gd name="connsiteY25" fmla="*/ 709178 h 743457"/>
              <a:gd name="connsiteX26" fmla="*/ 2259859 w 9683888"/>
              <a:gd name="connsiteY26" fmla="*/ 718188 h 743457"/>
              <a:gd name="connsiteX27" fmla="*/ 2378290 w 9683888"/>
              <a:gd name="connsiteY27" fmla="*/ 738748 h 743457"/>
              <a:gd name="connsiteX28" fmla="*/ 2407828 w 9683888"/>
              <a:gd name="connsiteY28" fmla="*/ 743457 h 743457"/>
              <a:gd name="connsiteX29" fmla="*/ 2428936 w 9683888"/>
              <a:gd name="connsiteY29" fmla="*/ 734697 h 743457"/>
              <a:gd name="connsiteX30" fmla="*/ 2646106 w 9683888"/>
              <a:gd name="connsiteY30" fmla="*/ 660204 h 743457"/>
              <a:gd name="connsiteX31" fmla="*/ 2799920 w 9683888"/>
              <a:gd name="connsiteY31" fmla="*/ 630451 h 743457"/>
              <a:gd name="connsiteX32" fmla="*/ 2953556 w 9683888"/>
              <a:gd name="connsiteY32" fmla="*/ 607173 h 743457"/>
              <a:gd name="connsiteX33" fmla="*/ 3009839 w 9683888"/>
              <a:gd name="connsiteY33" fmla="*/ 601743 h 743457"/>
              <a:gd name="connsiteX34" fmla="*/ 3115016 w 9683888"/>
              <a:gd name="connsiteY34" fmla="*/ 584982 h 743457"/>
              <a:gd name="connsiteX35" fmla="*/ 3185844 w 9683888"/>
              <a:gd name="connsiteY35" fmla="*/ 595356 h 743457"/>
              <a:gd name="connsiteX36" fmla="*/ 3246013 w 9683888"/>
              <a:gd name="connsiteY36" fmla="*/ 592418 h 743457"/>
              <a:gd name="connsiteX37" fmla="*/ 3313565 w 9683888"/>
              <a:gd name="connsiteY37" fmla="*/ 574138 h 743457"/>
              <a:gd name="connsiteX38" fmla="*/ 3414143 w 9683888"/>
              <a:gd name="connsiteY38" fmla="*/ 553730 h 743457"/>
              <a:gd name="connsiteX39" fmla="*/ 3552895 w 9683888"/>
              <a:gd name="connsiteY39" fmla="*/ 548563 h 743457"/>
              <a:gd name="connsiteX40" fmla="*/ 3753012 w 9683888"/>
              <a:gd name="connsiteY40" fmla="*/ 599520 h 743457"/>
              <a:gd name="connsiteX41" fmla="*/ 3804392 w 9683888"/>
              <a:gd name="connsiteY41" fmla="*/ 604131 h 743457"/>
              <a:gd name="connsiteX42" fmla="*/ 3916696 w 9683888"/>
              <a:gd name="connsiteY42" fmla="*/ 606540 h 743457"/>
              <a:gd name="connsiteX43" fmla="*/ 4063849 w 9683888"/>
              <a:gd name="connsiteY43" fmla="*/ 604058 h 743457"/>
              <a:gd name="connsiteX44" fmla="*/ 4172179 w 9683888"/>
              <a:gd name="connsiteY44" fmla="*/ 592355 h 743457"/>
              <a:gd name="connsiteX45" fmla="*/ 4276294 w 9683888"/>
              <a:gd name="connsiteY45" fmla="*/ 587119 h 743457"/>
              <a:gd name="connsiteX46" fmla="*/ 4411090 w 9683888"/>
              <a:gd name="connsiteY46" fmla="*/ 575600 h 743457"/>
              <a:gd name="connsiteX47" fmla="*/ 4540465 w 9683888"/>
              <a:gd name="connsiteY47" fmla="*/ 567464 h 743457"/>
              <a:gd name="connsiteX48" fmla="*/ 4545352 w 9683888"/>
              <a:gd name="connsiteY48" fmla="*/ 555554 h 743457"/>
              <a:gd name="connsiteX49" fmla="*/ 4564014 w 9683888"/>
              <a:gd name="connsiteY49" fmla="*/ 553660 h 743457"/>
              <a:gd name="connsiteX50" fmla="*/ 4568602 w 9683888"/>
              <a:gd name="connsiteY50" fmla="*/ 550913 h 743457"/>
              <a:gd name="connsiteX51" fmla="*/ 4595289 w 9683888"/>
              <a:gd name="connsiteY51" fmla="*/ 537407 h 743457"/>
              <a:gd name="connsiteX52" fmla="*/ 4739026 w 9683888"/>
              <a:gd name="connsiteY52" fmla="*/ 532483 h 743457"/>
              <a:gd name="connsiteX53" fmla="*/ 5061335 w 9683888"/>
              <a:gd name="connsiteY53" fmla="*/ 545635 h 743457"/>
              <a:gd name="connsiteX54" fmla="*/ 5338634 w 9683888"/>
              <a:gd name="connsiteY54" fmla="*/ 595754 h 743457"/>
              <a:gd name="connsiteX55" fmla="*/ 5529430 w 9683888"/>
              <a:gd name="connsiteY55" fmla="*/ 606335 h 743457"/>
              <a:gd name="connsiteX56" fmla="*/ 5604039 w 9683888"/>
              <a:gd name="connsiteY56" fmla="*/ 607676 h 743457"/>
              <a:gd name="connsiteX57" fmla="*/ 5625281 w 9683888"/>
              <a:gd name="connsiteY57" fmla="*/ 617253 h 743457"/>
              <a:gd name="connsiteX58" fmla="*/ 5628138 w 9683888"/>
              <a:gd name="connsiteY58" fmla="*/ 615483 h 743457"/>
              <a:gd name="connsiteX59" fmla="*/ 5653593 w 9683888"/>
              <a:gd name="connsiteY59" fmla="*/ 617873 h 743457"/>
              <a:gd name="connsiteX60" fmla="*/ 5658658 w 9683888"/>
              <a:gd name="connsiteY60" fmla="*/ 624279 h 743457"/>
              <a:gd name="connsiteX61" fmla="*/ 5675963 w 9683888"/>
              <a:gd name="connsiteY61" fmla="*/ 627762 h 743457"/>
              <a:gd name="connsiteX62" fmla="*/ 5709625 w 9683888"/>
              <a:gd name="connsiteY62" fmla="*/ 639593 h 743457"/>
              <a:gd name="connsiteX63" fmla="*/ 5716324 w 9683888"/>
              <a:gd name="connsiteY63" fmla="*/ 637148 h 743457"/>
              <a:gd name="connsiteX64" fmla="*/ 5767720 w 9683888"/>
              <a:gd name="connsiteY64" fmla="*/ 647737 h 743457"/>
              <a:gd name="connsiteX65" fmla="*/ 5768619 w 9683888"/>
              <a:gd name="connsiteY65" fmla="*/ 645671 h 743457"/>
              <a:gd name="connsiteX66" fmla="*/ 5858696 w 9683888"/>
              <a:gd name="connsiteY66" fmla="*/ 628099 h 743457"/>
              <a:gd name="connsiteX67" fmla="*/ 5935260 w 9683888"/>
              <a:gd name="connsiteY67" fmla="*/ 596904 h 743457"/>
              <a:gd name="connsiteX68" fmla="*/ 5946176 w 9683888"/>
              <a:gd name="connsiteY68" fmla="*/ 597874 h 743457"/>
              <a:gd name="connsiteX69" fmla="*/ 5946447 w 9683888"/>
              <a:gd name="connsiteY69" fmla="*/ 597396 h 743457"/>
              <a:gd name="connsiteX70" fmla="*/ 5958069 w 9683888"/>
              <a:gd name="connsiteY70" fmla="*/ 597432 h 743457"/>
              <a:gd name="connsiteX71" fmla="*/ 5966081 w 9683888"/>
              <a:gd name="connsiteY71" fmla="*/ 599643 h 743457"/>
              <a:gd name="connsiteX72" fmla="*/ 5987259 w 9683888"/>
              <a:gd name="connsiteY72" fmla="*/ 601523 h 743457"/>
              <a:gd name="connsiteX73" fmla="*/ 5994905 w 9683888"/>
              <a:gd name="connsiteY73" fmla="*/ 598873 h 743457"/>
              <a:gd name="connsiteX74" fmla="*/ 6054803 w 9683888"/>
              <a:gd name="connsiteY74" fmla="*/ 541202 h 743457"/>
              <a:gd name="connsiteX75" fmla="*/ 6188672 w 9683888"/>
              <a:gd name="connsiteY75" fmla="*/ 496389 h 743457"/>
              <a:gd name="connsiteX76" fmla="*/ 6323280 w 9683888"/>
              <a:gd name="connsiteY76" fmla="*/ 458013 h 743457"/>
              <a:gd name="connsiteX77" fmla="*/ 6457257 w 9683888"/>
              <a:gd name="connsiteY77" fmla="*/ 414621 h 743457"/>
              <a:gd name="connsiteX78" fmla="*/ 6530019 w 9683888"/>
              <a:gd name="connsiteY78" fmla="*/ 423168 h 743457"/>
              <a:gd name="connsiteX79" fmla="*/ 6626800 w 9683888"/>
              <a:gd name="connsiteY79" fmla="*/ 375078 h 743457"/>
              <a:gd name="connsiteX80" fmla="*/ 6689231 w 9683888"/>
              <a:gd name="connsiteY80" fmla="*/ 353501 h 743457"/>
              <a:gd name="connsiteX81" fmla="*/ 6726440 w 9683888"/>
              <a:gd name="connsiteY81" fmla="*/ 340276 h 743457"/>
              <a:gd name="connsiteX82" fmla="*/ 6835228 w 9683888"/>
              <a:gd name="connsiteY82" fmla="*/ 329393 h 743457"/>
              <a:gd name="connsiteX83" fmla="*/ 7039363 w 9683888"/>
              <a:gd name="connsiteY83" fmla="*/ 370823 h 743457"/>
              <a:gd name="connsiteX84" fmla="*/ 7095156 w 9683888"/>
              <a:gd name="connsiteY84" fmla="*/ 366075 h 743457"/>
              <a:gd name="connsiteX85" fmla="*/ 7187061 w 9683888"/>
              <a:gd name="connsiteY85" fmla="*/ 383876 h 743457"/>
              <a:gd name="connsiteX86" fmla="*/ 7295039 w 9683888"/>
              <a:gd name="connsiteY86" fmla="*/ 355046 h 743457"/>
              <a:gd name="connsiteX87" fmla="*/ 7373651 w 9683888"/>
              <a:gd name="connsiteY87" fmla="*/ 322299 h 743457"/>
              <a:gd name="connsiteX88" fmla="*/ 7418964 w 9683888"/>
              <a:gd name="connsiteY88" fmla="*/ 308685 h 743457"/>
              <a:gd name="connsiteX89" fmla="*/ 7450568 w 9683888"/>
              <a:gd name="connsiteY89" fmla="*/ 293511 h 743457"/>
              <a:gd name="connsiteX90" fmla="*/ 7538380 w 9683888"/>
              <a:gd name="connsiteY90" fmla="*/ 283235 h 743457"/>
              <a:gd name="connsiteX91" fmla="*/ 7786348 w 9683888"/>
              <a:gd name="connsiteY91" fmla="*/ 225377 h 743457"/>
              <a:gd name="connsiteX92" fmla="*/ 7849534 w 9683888"/>
              <a:gd name="connsiteY92" fmla="*/ 245434 h 743457"/>
              <a:gd name="connsiteX93" fmla="*/ 7981165 w 9683888"/>
              <a:gd name="connsiteY93" fmla="*/ 222252 h 743457"/>
              <a:gd name="connsiteX94" fmla="*/ 8171882 w 9683888"/>
              <a:gd name="connsiteY94" fmla="*/ 222497 h 743457"/>
              <a:gd name="connsiteX95" fmla="*/ 8242270 w 9683888"/>
              <a:gd name="connsiteY95" fmla="*/ 180535 h 743457"/>
              <a:gd name="connsiteX96" fmla="*/ 8490152 w 9683888"/>
              <a:gd name="connsiteY96" fmla="*/ 209193 h 743457"/>
              <a:gd name="connsiteX97" fmla="*/ 8622272 w 9683888"/>
              <a:gd name="connsiteY97" fmla="*/ 188859 h 743457"/>
              <a:gd name="connsiteX98" fmla="*/ 8738606 w 9683888"/>
              <a:gd name="connsiteY98" fmla="*/ 208945 h 743457"/>
              <a:gd name="connsiteX99" fmla="*/ 8831307 w 9683888"/>
              <a:gd name="connsiteY99" fmla="*/ 207738 h 743457"/>
              <a:gd name="connsiteX100" fmla="*/ 8891432 w 9683888"/>
              <a:gd name="connsiteY100" fmla="*/ 184510 h 743457"/>
              <a:gd name="connsiteX101" fmla="*/ 8946980 w 9683888"/>
              <a:gd name="connsiteY101" fmla="*/ 145578 h 743457"/>
              <a:gd name="connsiteX102" fmla="*/ 9107760 w 9683888"/>
              <a:gd name="connsiteY102" fmla="*/ 128052 h 743457"/>
              <a:gd name="connsiteX103" fmla="*/ 9195623 w 9683888"/>
              <a:gd name="connsiteY103" fmla="*/ 100212 h 743457"/>
              <a:gd name="connsiteX104" fmla="*/ 9256898 w 9683888"/>
              <a:gd name="connsiteY104" fmla="*/ 73900 h 743457"/>
              <a:gd name="connsiteX105" fmla="*/ 9351740 w 9683888"/>
              <a:gd name="connsiteY105" fmla="*/ 80439 h 743457"/>
              <a:gd name="connsiteX106" fmla="*/ 9539796 w 9683888"/>
              <a:gd name="connsiteY106" fmla="*/ 87069 h 743457"/>
              <a:gd name="connsiteX107" fmla="*/ 9619109 w 9683888"/>
              <a:gd name="connsiteY107" fmla="*/ 39994 h 74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9683888" h="743457">
                <a:moveTo>
                  <a:pt x="9683888" y="0"/>
                </a:moveTo>
                <a:lnTo>
                  <a:pt x="0" y="0"/>
                </a:lnTo>
                <a:lnTo>
                  <a:pt x="0" y="365878"/>
                </a:lnTo>
                <a:lnTo>
                  <a:pt x="11844" y="367909"/>
                </a:lnTo>
                <a:cubicBezTo>
                  <a:pt x="50423" y="374387"/>
                  <a:pt x="87879" y="380746"/>
                  <a:pt x="106208" y="385974"/>
                </a:cubicBezTo>
                <a:cubicBezTo>
                  <a:pt x="119919" y="389979"/>
                  <a:pt x="149687" y="402128"/>
                  <a:pt x="183667" y="399162"/>
                </a:cubicBezTo>
                <a:cubicBezTo>
                  <a:pt x="228274" y="394575"/>
                  <a:pt x="256969" y="398315"/>
                  <a:pt x="292430" y="390408"/>
                </a:cubicBezTo>
                <a:cubicBezTo>
                  <a:pt x="325377" y="395694"/>
                  <a:pt x="374510" y="420053"/>
                  <a:pt x="386942" y="395582"/>
                </a:cubicBezTo>
                <a:cubicBezTo>
                  <a:pt x="400429" y="416427"/>
                  <a:pt x="451168" y="399411"/>
                  <a:pt x="485751" y="408404"/>
                </a:cubicBezTo>
                <a:cubicBezTo>
                  <a:pt x="520399" y="423586"/>
                  <a:pt x="570416" y="404235"/>
                  <a:pt x="604107" y="418647"/>
                </a:cubicBezTo>
                <a:cubicBezTo>
                  <a:pt x="633631" y="425521"/>
                  <a:pt x="672063" y="446364"/>
                  <a:pt x="694081" y="449524"/>
                </a:cubicBezTo>
                <a:cubicBezTo>
                  <a:pt x="700528" y="463278"/>
                  <a:pt x="713487" y="450700"/>
                  <a:pt x="762452" y="456090"/>
                </a:cubicBezTo>
                <a:cubicBezTo>
                  <a:pt x="811417" y="461479"/>
                  <a:pt x="935420" y="470466"/>
                  <a:pt x="987872" y="481862"/>
                </a:cubicBezTo>
                <a:cubicBezTo>
                  <a:pt x="1018493" y="475799"/>
                  <a:pt x="1019470" y="516810"/>
                  <a:pt x="1077163" y="524467"/>
                </a:cubicBezTo>
                <a:cubicBezTo>
                  <a:pt x="1124222" y="535807"/>
                  <a:pt x="1202940" y="574855"/>
                  <a:pt x="1258716" y="587975"/>
                </a:cubicBezTo>
                <a:cubicBezTo>
                  <a:pt x="1274181" y="586466"/>
                  <a:pt x="1286859" y="589632"/>
                  <a:pt x="1298056" y="595413"/>
                </a:cubicBezTo>
                <a:lnTo>
                  <a:pt x="1327017" y="617412"/>
                </a:lnTo>
                <a:lnTo>
                  <a:pt x="1347909" y="620209"/>
                </a:lnTo>
                <a:cubicBezTo>
                  <a:pt x="1377004" y="628445"/>
                  <a:pt x="1394712" y="616344"/>
                  <a:pt x="1421792" y="626139"/>
                </a:cubicBezTo>
                <a:cubicBezTo>
                  <a:pt x="1466260" y="647543"/>
                  <a:pt x="1506099" y="610975"/>
                  <a:pt x="1519789" y="645011"/>
                </a:cubicBezTo>
                <a:cubicBezTo>
                  <a:pt x="1556219" y="665699"/>
                  <a:pt x="1578776" y="668950"/>
                  <a:pt x="1620886" y="687715"/>
                </a:cubicBezTo>
                <a:cubicBezTo>
                  <a:pt x="1658228" y="693647"/>
                  <a:pt x="1636224" y="694371"/>
                  <a:pt x="1676745" y="690130"/>
                </a:cubicBezTo>
                <a:cubicBezTo>
                  <a:pt x="1713709" y="697532"/>
                  <a:pt x="1774627" y="701403"/>
                  <a:pt x="1832228" y="690860"/>
                </a:cubicBezTo>
                <a:cubicBezTo>
                  <a:pt x="1866586" y="689181"/>
                  <a:pt x="1949046" y="755765"/>
                  <a:pt x="1980464" y="704858"/>
                </a:cubicBezTo>
                <a:cubicBezTo>
                  <a:pt x="2001472" y="716610"/>
                  <a:pt x="2020758" y="710467"/>
                  <a:pt x="2051150" y="711187"/>
                </a:cubicBezTo>
                <a:cubicBezTo>
                  <a:pt x="2081543" y="711907"/>
                  <a:pt x="2117567" y="736153"/>
                  <a:pt x="2162824" y="709178"/>
                </a:cubicBezTo>
                <a:cubicBezTo>
                  <a:pt x="2219712" y="701824"/>
                  <a:pt x="2181421" y="742368"/>
                  <a:pt x="2259859" y="718188"/>
                </a:cubicBezTo>
                <a:cubicBezTo>
                  <a:pt x="2296623" y="733933"/>
                  <a:pt x="2337412" y="741012"/>
                  <a:pt x="2378290" y="738748"/>
                </a:cubicBezTo>
                <a:cubicBezTo>
                  <a:pt x="2380041" y="725410"/>
                  <a:pt x="2399659" y="741017"/>
                  <a:pt x="2407828" y="743457"/>
                </a:cubicBezTo>
                <a:cubicBezTo>
                  <a:pt x="2406113" y="735180"/>
                  <a:pt x="2421642" y="728742"/>
                  <a:pt x="2428936" y="734697"/>
                </a:cubicBezTo>
                <a:cubicBezTo>
                  <a:pt x="2468648" y="720822"/>
                  <a:pt x="2584275" y="677579"/>
                  <a:pt x="2646106" y="660204"/>
                </a:cubicBezTo>
                <a:cubicBezTo>
                  <a:pt x="2706894" y="652346"/>
                  <a:pt x="2738390" y="612318"/>
                  <a:pt x="2799920" y="630451"/>
                </a:cubicBezTo>
                <a:cubicBezTo>
                  <a:pt x="2856798" y="622940"/>
                  <a:pt x="2902940" y="602232"/>
                  <a:pt x="2953556" y="607173"/>
                </a:cubicBezTo>
                <a:cubicBezTo>
                  <a:pt x="2970626" y="593247"/>
                  <a:pt x="2988095" y="586399"/>
                  <a:pt x="3009839" y="601743"/>
                </a:cubicBezTo>
                <a:cubicBezTo>
                  <a:pt x="3046166" y="594868"/>
                  <a:pt x="3085682" y="586046"/>
                  <a:pt x="3115016" y="584982"/>
                </a:cubicBezTo>
                <a:cubicBezTo>
                  <a:pt x="3144992" y="587935"/>
                  <a:pt x="3158740" y="599045"/>
                  <a:pt x="3185844" y="595356"/>
                </a:cubicBezTo>
                <a:cubicBezTo>
                  <a:pt x="3209939" y="576197"/>
                  <a:pt x="3221731" y="614583"/>
                  <a:pt x="3246013" y="592418"/>
                </a:cubicBezTo>
                <a:cubicBezTo>
                  <a:pt x="3228976" y="565486"/>
                  <a:pt x="3320172" y="599686"/>
                  <a:pt x="3313565" y="574138"/>
                </a:cubicBezTo>
                <a:cubicBezTo>
                  <a:pt x="3341586" y="564515"/>
                  <a:pt x="3371901" y="555346"/>
                  <a:pt x="3414143" y="553730"/>
                </a:cubicBezTo>
                <a:cubicBezTo>
                  <a:pt x="3463229" y="557630"/>
                  <a:pt x="3476532" y="539673"/>
                  <a:pt x="3552895" y="548563"/>
                </a:cubicBezTo>
                <a:cubicBezTo>
                  <a:pt x="3620356" y="561042"/>
                  <a:pt x="3688830" y="574962"/>
                  <a:pt x="3753012" y="599520"/>
                </a:cubicBezTo>
                <a:cubicBezTo>
                  <a:pt x="3769580" y="615048"/>
                  <a:pt x="3777112" y="602961"/>
                  <a:pt x="3804392" y="604131"/>
                </a:cubicBezTo>
                <a:cubicBezTo>
                  <a:pt x="3831672" y="605301"/>
                  <a:pt x="3878076" y="605222"/>
                  <a:pt x="3916696" y="606540"/>
                </a:cubicBezTo>
                <a:cubicBezTo>
                  <a:pt x="3970533" y="603881"/>
                  <a:pt x="3981244" y="618066"/>
                  <a:pt x="4063849" y="604058"/>
                </a:cubicBezTo>
                <a:cubicBezTo>
                  <a:pt x="4074473" y="605185"/>
                  <a:pt x="4134611" y="589365"/>
                  <a:pt x="4172179" y="592355"/>
                </a:cubicBezTo>
                <a:cubicBezTo>
                  <a:pt x="4180554" y="576172"/>
                  <a:pt x="4255433" y="602075"/>
                  <a:pt x="4276294" y="587119"/>
                </a:cubicBezTo>
                <a:cubicBezTo>
                  <a:pt x="4326119" y="586973"/>
                  <a:pt x="4361692" y="573867"/>
                  <a:pt x="4411090" y="575600"/>
                </a:cubicBezTo>
                <a:cubicBezTo>
                  <a:pt x="4465125" y="575500"/>
                  <a:pt x="4518088" y="570805"/>
                  <a:pt x="4540465" y="567464"/>
                </a:cubicBezTo>
                <a:lnTo>
                  <a:pt x="4545352" y="555554"/>
                </a:lnTo>
                <a:lnTo>
                  <a:pt x="4564014" y="553660"/>
                </a:lnTo>
                <a:lnTo>
                  <a:pt x="4568602" y="550913"/>
                </a:lnTo>
                <a:cubicBezTo>
                  <a:pt x="4577353" y="545618"/>
                  <a:pt x="4586105" y="540734"/>
                  <a:pt x="4595289" y="537407"/>
                </a:cubicBezTo>
                <a:cubicBezTo>
                  <a:pt x="4623104" y="537511"/>
                  <a:pt x="4660764" y="533229"/>
                  <a:pt x="4739026" y="532483"/>
                </a:cubicBezTo>
                <a:cubicBezTo>
                  <a:pt x="4806238" y="527255"/>
                  <a:pt x="4944577" y="524439"/>
                  <a:pt x="5061335" y="545635"/>
                </a:cubicBezTo>
                <a:cubicBezTo>
                  <a:pt x="5167156" y="553533"/>
                  <a:pt x="5251789" y="586167"/>
                  <a:pt x="5338634" y="595754"/>
                </a:cubicBezTo>
                <a:cubicBezTo>
                  <a:pt x="5415763" y="589622"/>
                  <a:pt x="5434719" y="609365"/>
                  <a:pt x="5529430" y="606335"/>
                </a:cubicBezTo>
                <a:cubicBezTo>
                  <a:pt x="5534498" y="613561"/>
                  <a:pt x="5597157" y="603269"/>
                  <a:pt x="5604039" y="607676"/>
                </a:cubicBezTo>
                <a:lnTo>
                  <a:pt x="5625281" y="617253"/>
                </a:lnTo>
                <a:lnTo>
                  <a:pt x="5628138" y="615483"/>
                </a:lnTo>
                <a:cubicBezTo>
                  <a:pt x="5640641" y="612245"/>
                  <a:pt x="5648217" y="613966"/>
                  <a:pt x="5653593" y="617873"/>
                </a:cubicBezTo>
                <a:lnTo>
                  <a:pt x="5658658" y="624279"/>
                </a:lnTo>
                <a:lnTo>
                  <a:pt x="5675963" y="627762"/>
                </a:lnTo>
                <a:lnTo>
                  <a:pt x="5709625" y="639593"/>
                </a:lnTo>
                <a:lnTo>
                  <a:pt x="5716324" y="637148"/>
                </a:lnTo>
                <a:lnTo>
                  <a:pt x="5767720" y="647737"/>
                </a:lnTo>
                <a:lnTo>
                  <a:pt x="5768619" y="645671"/>
                </a:lnTo>
                <a:cubicBezTo>
                  <a:pt x="5776130" y="642927"/>
                  <a:pt x="5830922" y="636226"/>
                  <a:pt x="5858696" y="628099"/>
                </a:cubicBezTo>
                <a:lnTo>
                  <a:pt x="5935260" y="596904"/>
                </a:lnTo>
                <a:lnTo>
                  <a:pt x="5946176" y="597874"/>
                </a:lnTo>
                <a:lnTo>
                  <a:pt x="5946447" y="597396"/>
                </a:lnTo>
                <a:cubicBezTo>
                  <a:pt x="5948934" y="596546"/>
                  <a:pt x="5952567" y="596468"/>
                  <a:pt x="5958069" y="597432"/>
                </a:cubicBezTo>
                <a:lnTo>
                  <a:pt x="5966081" y="599643"/>
                </a:lnTo>
                <a:lnTo>
                  <a:pt x="5987259" y="601523"/>
                </a:lnTo>
                <a:lnTo>
                  <a:pt x="5994905" y="598873"/>
                </a:lnTo>
                <a:cubicBezTo>
                  <a:pt x="6020610" y="579716"/>
                  <a:pt x="6016968" y="560235"/>
                  <a:pt x="6054803" y="541202"/>
                </a:cubicBezTo>
                <a:cubicBezTo>
                  <a:pt x="6108247" y="527358"/>
                  <a:pt x="6130976" y="484538"/>
                  <a:pt x="6188672" y="496389"/>
                </a:cubicBezTo>
                <a:cubicBezTo>
                  <a:pt x="6238659" y="483279"/>
                  <a:pt x="6277194" y="458153"/>
                  <a:pt x="6323280" y="458013"/>
                </a:cubicBezTo>
                <a:cubicBezTo>
                  <a:pt x="6368044" y="444385"/>
                  <a:pt x="6422801" y="420428"/>
                  <a:pt x="6457257" y="414621"/>
                </a:cubicBezTo>
                <a:cubicBezTo>
                  <a:pt x="6483424" y="410645"/>
                  <a:pt x="6508964" y="423228"/>
                  <a:pt x="6530019" y="423168"/>
                </a:cubicBezTo>
                <a:cubicBezTo>
                  <a:pt x="6558276" y="416578"/>
                  <a:pt x="6600264" y="386690"/>
                  <a:pt x="6626800" y="375078"/>
                </a:cubicBezTo>
                <a:cubicBezTo>
                  <a:pt x="6664418" y="400828"/>
                  <a:pt x="6655535" y="354302"/>
                  <a:pt x="6689231" y="353501"/>
                </a:cubicBezTo>
                <a:cubicBezTo>
                  <a:pt x="6708837" y="361122"/>
                  <a:pt x="6719642" y="359485"/>
                  <a:pt x="6726440" y="340276"/>
                </a:cubicBezTo>
                <a:cubicBezTo>
                  <a:pt x="6818329" y="378763"/>
                  <a:pt x="6765502" y="328183"/>
                  <a:pt x="6835228" y="329393"/>
                </a:cubicBezTo>
                <a:cubicBezTo>
                  <a:pt x="6897464" y="335048"/>
                  <a:pt x="6962224" y="329085"/>
                  <a:pt x="7039363" y="370823"/>
                </a:cubicBezTo>
                <a:cubicBezTo>
                  <a:pt x="7056368" y="384567"/>
                  <a:pt x="7070539" y="363899"/>
                  <a:pt x="7095156" y="366075"/>
                </a:cubicBezTo>
                <a:cubicBezTo>
                  <a:pt x="7119772" y="368250"/>
                  <a:pt x="7153748" y="385714"/>
                  <a:pt x="7187061" y="383876"/>
                </a:cubicBezTo>
                <a:cubicBezTo>
                  <a:pt x="7242115" y="377604"/>
                  <a:pt x="7270954" y="334249"/>
                  <a:pt x="7295039" y="355046"/>
                </a:cubicBezTo>
                <a:cubicBezTo>
                  <a:pt x="7320104" y="344159"/>
                  <a:pt x="7343179" y="301443"/>
                  <a:pt x="7373651" y="322299"/>
                </a:cubicBezTo>
                <a:cubicBezTo>
                  <a:pt x="7367160" y="298575"/>
                  <a:pt x="7410095" y="329040"/>
                  <a:pt x="7418964" y="308685"/>
                </a:cubicBezTo>
                <a:cubicBezTo>
                  <a:pt x="7424243" y="291807"/>
                  <a:pt x="7438503" y="297117"/>
                  <a:pt x="7450568" y="293511"/>
                </a:cubicBezTo>
                <a:cubicBezTo>
                  <a:pt x="7461276" y="277652"/>
                  <a:pt x="7519437" y="275664"/>
                  <a:pt x="7538380" y="283235"/>
                </a:cubicBezTo>
                <a:cubicBezTo>
                  <a:pt x="7594343" y="271879"/>
                  <a:pt x="7734488" y="231676"/>
                  <a:pt x="7786348" y="225377"/>
                </a:cubicBezTo>
                <a:cubicBezTo>
                  <a:pt x="7797693" y="277094"/>
                  <a:pt x="7847327" y="236176"/>
                  <a:pt x="7849534" y="245434"/>
                </a:cubicBezTo>
                <a:cubicBezTo>
                  <a:pt x="7894253" y="231282"/>
                  <a:pt x="7937937" y="238796"/>
                  <a:pt x="7981165" y="222252"/>
                </a:cubicBezTo>
                <a:cubicBezTo>
                  <a:pt x="8066564" y="234459"/>
                  <a:pt x="8127007" y="235277"/>
                  <a:pt x="8171882" y="222497"/>
                </a:cubicBezTo>
                <a:cubicBezTo>
                  <a:pt x="8183092" y="205785"/>
                  <a:pt x="8217423" y="177145"/>
                  <a:pt x="8242270" y="180535"/>
                </a:cubicBezTo>
                <a:cubicBezTo>
                  <a:pt x="8294138" y="178846"/>
                  <a:pt x="8410926" y="208334"/>
                  <a:pt x="8490152" y="209193"/>
                </a:cubicBezTo>
                <a:cubicBezTo>
                  <a:pt x="8558493" y="195433"/>
                  <a:pt x="8564727" y="233466"/>
                  <a:pt x="8622272" y="188859"/>
                </a:cubicBezTo>
                <a:cubicBezTo>
                  <a:pt x="8659556" y="191317"/>
                  <a:pt x="8666988" y="178214"/>
                  <a:pt x="8738606" y="208945"/>
                </a:cubicBezTo>
                <a:cubicBezTo>
                  <a:pt x="8769507" y="208543"/>
                  <a:pt x="8800406" y="224019"/>
                  <a:pt x="8831307" y="207738"/>
                </a:cubicBezTo>
                <a:cubicBezTo>
                  <a:pt x="8836477" y="191612"/>
                  <a:pt x="8870109" y="182455"/>
                  <a:pt x="8891432" y="184510"/>
                </a:cubicBezTo>
                <a:cubicBezTo>
                  <a:pt x="8876795" y="135260"/>
                  <a:pt x="8938553" y="173381"/>
                  <a:pt x="8946980" y="145578"/>
                </a:cubicBezTo>
                <a:cubicBezTo>
                  <a:pt x="9010957" y="156064"/>
                  <a:pt x="9046552" y="157746"/>
                  <a:pt x="9107760" y="128052"/>
                </a:cubicBezTo>
                <a:cubicBezTo>
                  <a:pt x="9135191" y="151813"/>
                  <a:pt x="9184204" y="114911"/>
                  <a:pt x="9195623" y="100212"/>
                </a:cubicBezTo>
                <a:cubicBezTo>
                  <a:pt x="9222736" y="85917"/>
                  <a:pt x="9230892" y="98248"/>
                  <a:pt x="9256898" y="73900"/>
                </a:cubicBezTo>
                <a:cubicBezTo>
                  <a:pt x="9276443" y="63724"/>
                  <a:pt x="9334001" y="80454"/>
                  <a:pt x="9351740" y="80439"/>
                </a:cubicBezTo>
                <a:cubicBezTo>
                  <a:pt x="9398889" y="82633"/>
                  <a:pt x="9473718" y="102566"/>
                  <a:pt x="9539796" y="87069"/>
                </a:cubicBezTo>
                <a:cubicBezTo>
                  <a:pt x="9565852" y="70987"/>
                  <a:pt x="9591569" y="56211"/>
                  <a:pt x="9619109" y="39994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102" name="Freeform: Shape 74">
            <a:extLst>
              <a:ext uri="{FF2B5EF4-FFF2-40B4-BE49-F238E27FC236}">
                <a16:creationId xmlns:a16="http://schemas.microsoft.com/office/drawing/2014/main" id="{A0A40C28-B748-4B4A-BF04-30E783CE7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04329"/>
            <a:ext cx="10680562" cy="1353672"/>
          </a:xfrm>
          <a:custGeom>
            <a:avLst/>
            <a:gdLst>
              <a:gd name="connsiteX0" fmla="*/ 3617689 w 10680562"/>
              <a:gd name="connsiteY0" fmla="*/ 0 h 1605023"/>
              <a:gd name="connsiteX1" fmla="*/ 3635901 w 10680562"/>
              <a:gd name="connsiteY1" fmla="*/ 7738 h 1605023"/>
              <a:gd name="connsiteX2" fmla="*/ 3690891 w 10680562"/>
              <a:gd name="connsiteY2" fmla="*/ 7049 h 1605023"/>
              <a:gd name="connsiteX3" fmla="*/ 3832247 w 10680562"/>
              <a:gd name="connsiteY3" fmla="*/ 13937 h 1605023"/>
              <a:gd name="connsiteX4" fmla="*/ 3999111 w 10680562"/>
              <a:gd name="connsiteY4" fmla="*/ 44624 h 1605023"/>
              <a:gd name="connsiteX5" fmla="*/ 4034676 w 10680562"/>
              <a:gd name="connsiteY5" fmla="*/ 48775 h 1605023"/>
              <a:gd name="connsiteX6" fmla="*/ 4065394 w 10680562"/>
              <a:gd name="connsiteY6" fmla="*/ 42879 h 1605023"/>
              <a:gd name="connsiteX7" fmla="*/ 4072648 w 10680562"/>
              <a:gd name="connsiteY7" fmla="*/ 33262 h 1605023"/>
              <a:gd name="connsiteX8" fmla="*/ 4092232 w 10680562"/>
              <a:gd name="connsiteY8" fmla="*/ 34026 h 1605023"/>
              <a:gd name="connsiteX9" fmla="*/ 4097470 w 10680562"/>
              <a:gd name="connsiteY9" fmla="*/ 32252 h 1605023"/>
              <a:gd name="connsiteX10" fmla="*/ 4127488 w 10680562"/>
              <a:gd name="connsiteY10" fmla="*/ 24056 h 1605023"/>
              <a:gd name="connsiteX11" fmla="*/ 4190803 w 10680562"/>
              <a:gd name="connsiteY11" fmla="*/ 55685 h 1605023"/>
              <a:gd name="connsiteX12" fmla="*/ 4269333 w 10680562"/>
              <a:gd name="connsiteY12" fmla="*/ 54186 h 1605023"/>
              <a:gd name="connsiteX13" fmla="*/ 4481486 w 10680562"/>
              <a:gd name="connsiteY13" fmla="*/ 116915 h 1605023"/>
              <a:gd name="connsiteX14" fmla="*/ 4651418 w 10680562"/>
              <a:gd name="connsiteY14" fmla="*/ 150071 h 1605023"/>
              <a:gd name="connsiteX15" fmla="*/ 4863575 w 10680562"/>
              <a:gd name="connsiteY15" fmla="*/ 175458 h 1605023"/>
              <a:gd name="connsiteX16" fmla="*/ 5013635 w 10680562"/>
              <a:gd name="connsiteY16" fmla="*/ 213928 h 1605023"/>
              <a:gd name="connsiteX17" fmla="*/ 5203044 w 10680562"/>
              <a:gd name="connsiteY17" fmla="*/ 228946 h 1605023"/>
              <a:gd name="connsiteX18" fmla="*/ 5207070 w 10680562"/>
              <a:gd name="connsiteY18" fmla="*/ 235105 h 1605023"/>
              <a:gd name="connsiteX19" fmla="*/ 5224253 w 10680562"/>
              <a:gd name="connsiteY19" fmla="*/ 240320 h 1605023"/>
              <a:gd name="connsiteX20" fmla="*/ 5256736 w 10680562"/>
              <a:gd name="connsiteY20" fmla="*/ 254811 h 1605023"/>
              <a:gd name="connsiteX21" fmla="*/ 5264095 w 10680562"/>
              <a:gd name="connsiteY21" fmla="*/ 253567 h 1605023"/>
              <a:gd name="connsiteX22" fmla="*/ 5315084 w 10680562"/>
              <a:gd name="connsiteY22" fmla="*/ 269264 h 1605023"/>
              <a:gd name="connsiteX23" fmla="*/ 5316393 w 10680562"/>
              <a:gd name="connsiteY23" fmla="*/ 267603 h 1605023"/>
              <a:gd name="connsiteX24" fmla="*/ 5333427 w 10680562"/>
              <a:gd name="connsiteY24" fmla="*/ 263823 h 1605023"/>
              <a:gd name="connsiteX25" fmla="*/ 5364589 w 10680562"/>
              <a:gd name="connsiteY25" fmla="*/ 260882 h 1605023"/>
              <a:gd name="connsiteX26" fmla="*/ 5443973 w 10680562"/>
              <a:gd name="connsiteY26" fmla="*/ 230866 h 1605023"/>
              <a:gd name="connsiteX27" fmla="*/ 5497201 w 10680562"/>
              <a:gd name="connsiteY27" fmla="*/ 247023 h 1605023"/>
              <a:gd name="connsiteX28" fmla="*/ 5508269 w 10680562"/>
              <a:gd name="connsiteY28" fmla="*/ 249256 h 1605023"/>
              <a:gd name="connsiteX29" fmla="*/ 5508636 w 10680562"/>
              <a:gd name="connsiteY29" fmla="*/ 248880 h 1605023"/>
              <a:gd name="connsiteX30" fmla="*/ 5520606 w 10680562"/>
              <a:gd name="connsiteY30" fmla="*/ 250400 h 1605023"/>
              <a:gd name="connsiteX31" fmla="*/ 5528451 w 10680562"/>
              <a:gd name="connsiteY31" fmla="*/ 253330 h 1605023"/>
              <a:gd name="connsiteX32" fmla="*/ 5549923 w 10680562"/>
              <a:gd name="connsiteY32" fmla="*/ 257662 h 1605023"/>
              <a:gd name="connsiteX33" fmla="*/ 5558295 w 10680562"/>
              <a:gd name="connsiteY33" fmla="*/ 256364 h 1605023"/>
              <a:gd name="connsiteX34" fmla="*/ 5664799 w 10680562"/>
              <a:gd name="connsiteY34" fmla="*/ 278924 h 1605023"/>
              <a:gd name="connsiteX35" fmla="*/ 5796160 w 10680562"/>
              <a:gd name="connsiteY35" fmla="*/ 307979 h 1605023"/>
              <a:gd name="connsiteX36" fmla="*/ 5897647 w 10680562"/>
              <a:gd name="connsiteY36" fmla="*/ 339431 h 1605023"/>
              <a:gd name="connsiteX37" fmla="*/ 5978838 w 10680562"/>
              <a:gd name="connsiteY37" fmla="*/ 367970 h 1605023"/>
              <a:gd name="connsiteX38" fmla="*/ 6050367 w 10680562"/>
              <a:gd name="connsiteY38" fmla="*/ 386341 h 1605023"/>
              <a:gd name="connsiteX39" fmla="*/ 6140609 w 10680562"/>
              <a:gd name="connsiteY39" fmla="*/ 385135 h 1605023"/>
              <a:gd name="connsiteX40" fmla="*/ 6302950 w 10680562"/>
              <a:gd name="connsiteY40" fmla="*/ 448183 h 1605023"/>
              <a:gd name="connsiteX41" fmla="*/ 6308533 w 10680562"/>
              <a:gd name="connsiteY41" fmla="*/ 448551 h 1605023"/>
              <a:gd name="connsiteX42" fmla="*/ 6340278 w 10680562"/>
              <a:gd name="connsiteY42" fmla="*/ 468555 h 1605023"/>
              <a:gd name="connsiteX43" fmla="*/ 6341685 w 10680562"/>
              <a:gd name="connsiteY43" fmla="*/ 467587 h 1605023"/>
              <a:gd name="connsiteX44" fmla="*/ 6354862 w 10680562"/>
              <a:gd name="connsiteY44" fmla="*/ 467794 h 1605023"/>
              <a:gd name="connsiteX45" fmla="*/ 6377840 w 10680562"/>
              <a:gd name="connsiteY45" fmla="*/ 471024 h 1605023"/>
              <a:gd name="connsiteX46" fmla="*/ 6442804 w 10680562"/>
              <a:gd name="connsiteY46" fmla="*/ 463091 h 1605023"/>
              <a:gd name="connsiteX47" fmla="*/ 6476009 w 10680562"/>
              <a:gd name="connsiteY47" fmla="*/ 483807 h 1605023"/>
              <a:gd name="connsiteX48" fmla="*/ 6483237 w 10680562"/>
              <a:gd name="connsiteY48" fmla="*/ 487308 h 1605023"/>
              <a:gd name="connsiteX49" fmla="*/ 6483605 w 10680562"/>
              <a:gd name="connsiteY49" fmla="*/ 487102 h 1605023"/>
              <a:gd name="connsiteX50" fmla="*/ 6491673 w 10680562"/>
              <a:gd name="connsiteY50" fmla="*/ 490243 h 1605023"/>
              <a:gd name="connsiteX51" fmla="*/ 6496411 w 10680562"/>
              <a:gd name="connsiteY51" fmla="*/ 493689 h 1605023"/>
              <a:gd name="connsiteX52" fmla="*/ 6510429 w 10680562"/>
              <a:gd name="connsiteY52" fmla="*/ 500479 h 1605023"/>
              <a:gd name="connsiteX53" fmla="*/ 6516750 w 10680562"/>
              <a:gd name="connsiteY53" fmla="*/ 500983 h 1605023"/>
              <a:gd name="connsiteX54" fmla="*/ 6580199 w 10680562"/>
              <a:gd name="connsiteY54" fmla="*/ 483318 h 1605023"/>
              <a:gd name="connsiteX55" fmla="*/ 6690237 w 10680562"/>
              <a:gd name="connsiteY55" fmla="*/ 493051 h 1605023"/>
              <a:gd name="connsiteX56" fmla="*/ 6798356 w 10680562"/>
              <a:gd name="connsiteY56" fmla="*/ 506748 h 1605023"/>
              <a:gd name="connsiteX57" fmla="*/ 6837102 w 10680562"/>
              <a:gd name="connsiteY57" fmla="*/ 513677 h 1605023"/>
              <a:gd name="connsiteX58" fmla="*/ 6907934 w 10680562"/>
              <a:gd name="connsiteY58" fmla="*/ 517339 h 1605023"/>
              <a:gd name="connsiteX59" fmla="*/ 6941474 w 10680562"/>
              <a:gd name="connsiteY59" fmla="*/ 513632 h 1605023"/>
              <a:gd name="connsiteX60" fmla="*/ 6942754 w 10680562"/>
              <a:gd name="connsiteY60" fmla="*/ 514394 h 1605023"/>
              <a:gd name="connsiteX61" fmla="*/ 6946363 w 10680562"/>
              <a:gd name="connsiteY61" fmla="*/ 511066 h 1605023"/>
              <a:gd name="connsiteX62" fmla="*/ 6952592 w 10680562"/>
              <a:gd name="connsiteY62" fmla="*/ 510252 h 1605023"/>
              <a:gd name="connsiteX63" fmla="*/ 6968398 w 10680562"/>
              <a:gd name="connsiteY63" fmla="*/ 513946 h 1605023"/>
              <a:gd name="connsiteX64" fmla="*/ 6974142 w 10680562"/>
              <a:gd name="connsiteY64" fmla="*/ 516310 h 1605023"/>
              <a:gd name="connsiteX65" fmla="*/ 6982971 w 10680562"/>
              <a:gd name="connsiteY65" fmla="*/ 517694 h 1605023"/>
              <a:gd name="connsiteX66" fmla="*/ 6983252 w 10680562"/>
              <a:gd name="connsiteY66" fmla="*/ 517416 h 1605023"/>
              <a:gd name="connsiteX67" fmla="*/ 6991400 w 10680562"/>
              <a:gd name="connsiteY67" fmla="*/ 519321 h 1605023"/>
              <a:gd name="connsiteX68" fmla="*/ 7030460 w 10680562"/>
              <a:gd name="connsiteY68" fmla="*/ 532556 h 1605023"/>
              <a:gd name="connsiteX69" fmla="*/ 7089916 w 10680562"/>
              <a:gd name="connsiteY69" fmla="*/ 511503 h 1605023"/>
              <a:gd name="connsiteX70" fmla="*/ 7113059 w 10680562"/>
              <a:gd name="connsiteY70" fmla="*/ 509904 h 1605023"/>
              <a:gd name="connsiteX71" fmla="*/ 7125755 w 10680562"/>
              <a:gd name="connsiteY71" fmla="*/ 507393 h 1605023"/>
              <a:gd name="connsiteX72" fmla="*/ 7126765 w 10680562"/>
              <a:gd name="connsiteY72" fmla="*/ 506166 h 1605023"/>
              <a:gd name="connsiteX73" fmla="*/ 7164175 w 10680562"/>
              <a:gd name="connsiteY73" fmla="*/ 519011 h 1605023"/>
              <a:gd name="connsiteX74" fmla="*/ 7169654 w 10680562"/>
              <a:gd name="connsiteY74" fmla="*/ 518219 h 1605023"/>
              <a:gd name="connsiteX75" fmla="*/ 7193386 w 10680562"/>
              <a:gd name="connsiteY75" fmla="*/ 529788 h 1605023"/>
              <a:gd name="connsiteX76" fmla="*/ 7205997 w 10680562"/>
              <a:gd name="connsiteY76" fmla="*/ 534060 h 1605023"/>
              <a:gd name="connsiteX77" fmla="*/ 7208842 w 10680562"/>
              <a:gd name="connsiteY77" fmla="*/ 538783 h 1605023"/>
              <a:gd name="connsiteX78" fmla="*/ 7227817 w 10680562"/>
              <a:gd name="connsiteY78" fmla="*/ 543304 h 1605023"/>
              <a:gd name="connsiteX79" fmla="*/ 7230267 w 10680562"/>
              <a:gd name="connsiteY79" fmla="*/ 542497 h 1605023"/>
              <a:gd name="connsiteX80" fmla="*/ 7244913 w 10680562"/>
              <a:gd name="connsiteY80" fmla="*/ 551160 h 1605023"/>
              <a:gd name="connsiteX81" fmla="*/ 7255970 w 10680562"/>
              <a:gd name="connsiteY81" fmla="*/ 564383 h 1605023"/>
              <a:gd name="connsiteX82" fmla="*/ 7421156 w 10680562"/>
              <a:gd name="connsiteY82" fmla="*/ 584155 h 1605023"/>
              <a:gd name="connsiteX83" fmla="*/ 7553166 w 10680562"/>
              <a:gd name="connsiteY83" fmla="*/ 653085 h 1605023"/>
              <a:gd name="connsiteX84" fmla="*/ 7643092 w 10680562"/>
              <a:gd name="connsiteY84" fmla="*/ 662482 h 1605023"/>
              <a:gd name="connsiteX85" fmla="*/ 7896429 w 10680562"/>
              <a:gd name="connsiteY85" fmla="*/ 689054 h 1605023"/>
              <a:gd name="connsiteX86" fmla="*/ 7954620 w 10680562"/>
              <a:gd name="connsiteY86" fmla="*/ 689481 h 1605023"/>
              <a:gd name="connsiteX87" fmla="*/ 8000803 w 10680562"/>
              <a:gd name="connsiteY87" fmla="*/ 714583 h 1605023"/>
              <a:gd name="connsiteX88" fmla="*/ 8023216 w 10680562"/>
              <a:gd name="connsiteY88" fmla="*/ 709000 h 1605023"/>
              <a:gd name="connsiteX89" fmla="*/ 8027136 w 10680562"/>
              <a:gd name="connsiteY89" fmla="*/ 707765 h 1605023"/>
              <a:gd name="connsiteX90" fmla="*/ 8041622 w 10680562"/>
              <a:gd name="connsiteY90" fmla="*/ 708731 h 1605023"/>
              <a:gd name="connsiteX91" fmla="*/ 8047209 w 10680562"/>
              <a:gd name="connsiteY91" fmla="*/ 701624 h 1605023"/>
              <a:gd name="connsiteX92" fmla="*/ 8070088 w 10680562"/>
              <a:gd name="connsiteY92" fmla="*/ 697789 h 1605023"/>
              <a:gd name="connsiteX93" fmla="*/ 8096332 w 10680562"/>
              <a:gd name="connsiteY93" fmla="*/ 701624 h 1605023"/>
              <a:gd name="connsiteX94" fmla="*/ 8219225 w 10680562"/>
              <a:gd name="connsiteY94" fmla="*/ 728069 h 1605023"/>
              <a:gd name="connsiteX95" fmla="*/ 8293793 w 10680562"/>
              <a:gd name="connsiteY95" fmla="*/ 739200 h 1605023"/>
              <a:gd name="connsiteX96" fmla="*/ 8323753 w 10680562"/>
              <a:gd name="connsiteY96" fmla="*/ 736063 h 1605023"/>
              <a:gd name="connsiteX97" fmla="*/ 8364496 w 10680562"/>
              <a:gd name="connsiteY97" fmla="*/ 736635 h 1605023"/>
              <a:gd name="connsiteX98" fmla="*/ 8437662 w 10680562"/>
              <a:gd name="connsiteY98" fmla="*/ 731942 h 1605023"/>
              <a:gd name="connsiteX99" fmla="*/ 8533764 w 10680562"/>
              <a:gd name="connsiteY99" fmla="*/ 735554 h 1605023"/>
              <a:gd name="connsiteX100" fmla="*/ 8596769 w 10680562"/>
              <a:gd name="connsiteY100" fmla="*/ 769632 h 1605023"/>
              <a:gd name="connsiteX101" fmla="*/ 8604035 w 10680562"/>
              <a:gd name="connsiteY101" fmla="*/ 764982 h 1605023"/>
              <a:gd name="connsiteX102" fmla="*/ 8650929 w 10680562"/>
              <a:gd name="connsiteY102" fmla="*/ 773164 h 1605023"/>
              <a:gd name="connsiteX103" fmla="*/ 8806497 w 10680562"/>
              <a:gd name="connsiteY103" fmla="*/ 839707 h 1605023"/>
              <a:gd name="connsiteX104" fmla="*/ 8898377 w 10680562"/>
              <a:gd name="connsiteY104" fmla="*/ 854651 h 1605023"/>
              <a:gd name="connsiteX105" fmla="*/ 8932389 w 10680562"/>
              <a:gd name="connsiteY105" fmla="*/ 853846 h 1605023"/>
              <a:gd name="connsiteX106" fmla="*/ 8989288 w 10680562"/>
              <a:gd name="connsiteY106" fmla="*/ 852877 h 1605023"/>
              <a:gd name="connsiteX107" fmla="*/ 9035275 w 10680562"/>
              <a:gd name="connsiteY107" fmla="*/ 837110 h 1605023"/>
              <a:gd name="connsiteX108" fmla="*/ 9138626 w 10680562"/>
              <a:gd name="connsiteY108" fmla="*/ 862106 h 1605023"/>
              <a:gd name="connsiteX109" fmla="*/ 9216298 w 10680562"/>
              <a:gd name="connsiteY109" fmla="*/ 858754 h 1605023"/>
              <a:gd name="connsiteX110" fmla="*/ 9259941 w 10680562"/>
              <a:gd name="connsiteY110" fmla="*/ 861843 h 1605023"/>
              <a:gd name="connsiteX111" fmla="*/ 9380407 w 10680562"/>
              <a:gd name="connsiteY111" fmla="*/ 864825 h 1605023"/>
              <a:gd name="connsiteX112" fmla="*/ 9490772 w 10680562"/>
              <a:gd name="connsiteY112" fmla="*/ 901190 h 1605023"/>
              <a:gd name="connsiteX113" fmla="*/ 9584982 w 10680562"/>
              <a:gd name="connsiteY113" fmla="*/ 935980 h 1605023"/>
              <a:gd name="connsiteX114" fmla="*/ 9759797 w 10680562"/>
              <a:gd name="connsiteY114" fmla="*/ 1010923 h 1605023"/>
              <a:gd name="connsiteX115" fmla="*/ 9834455 w 10680562"/>
              <a:gd name="connsiteY115" fmla="*/ 1082908 h 1605023"/>
              <a:gd name="connsiteX116" fmla="*/ 9939504 w 10680562"/>
              <a:gd name="connsiteY116" fmla="*/ 1110614 h 1605023"/>
              <a:gd name="connsiteX117" fmla="*/ 10077001 w 10680562"/>
              <a:gd name="connsiteY117" fmla="*/ 1160906 h 1605023"/>
              <a:gd name="connsiteX118" fmla="*/ 10178431 w 10680562"/>
              <a:gd name="connsiteY118" fmla="*/ 1244920 h 1605023"/>
              <a:gd name="connsiteX119" fmla="*/ 10248658 w 10680562"/>
              <a:gd name="connsiteY119" fmla="*/ 1309335 h 1605023"/>
              <a:gd name="connsiteX120" fmla="*/ 10414709 w 10680562"/>
              <a:gd name="connsiteY120" fmla="*/ 1388645 h 1605023"/>
              <a:gd name="connsiteX121" fmla="*/ 10592469 w 10680562"/>
              <a:gd name="connsiteY121" fmla="*/ 1543828 h 1605023"/>
              <a:gd name="connsiteX122" fmla="*/ 10674941 w 10680562"/>
              <a:gd name="connsiteY122" fmla="*/ 1597388 h 1605023"/>
              <a:gd name="connsiteX123" fmla="*/ 10680562 w 10680562"/>
              <a:gd name="connsiteY123" fmla="*/ 1605023 h 1605023"/>
              <a:gd name="connsiteX124" fmla="*/ 0 w 10680562"/>
              <a:gd name="connsiteY124" fmla="*/ 1605023 h 1605023"/>
              <a:gd name="connsiteX125" fmla="*/ 0 w 10680562"/>
              <a:gd name="connsiteY125" fmla="*/ 415048 h 1605023"/>
              <a:gd name="connsiteX126" fmla="*/ 9656 w 10680562"/>
              <a:gd name="connsiteY126" fmla="*/ 416044 h 1605023"/>
              <a:gd name="connsiteX127" fmla="*/ 179196 w 10680562"/>
              <a:gd name="connsiteY127" fmla="*/ 423071 h 1605023"/>
              <a:gd name="connsiteX128" fmla="*/ 250912 w 10680562"/>
              <a:gd name="connsiteY128" fmla="*/ 408617 h 1605023"/>
              <a:gd name="connsiteX129" fmla="*/ 291375 w 10680562"/>
              <a:gd name="connsiteY129" fmla="*/ 403710 h 1605023"/>
              <a:gd name="connsiteX130" fmla="*/ 320542 w 10680562"/>
              <a:gd name="connsiteY130" fmla="*/ 396592 h 1605023"/>
              <a:gd name="connsiteX131" fmla="*/ 522426 w 10680562"/>
              <a:gd name="connsiteY131" fmla="*/ 407158 h 1605023"/>
              <a:gd name="connsiteX132" fmla="*/ 549068 w 10680562"/>
              <a:gd name="connsiteY132" fmla="*/ 407418 h 1605023"/>
              <a:gd name="connsiteX133" fmla="*/ 571100 w 10680562"/>
              <a:gd name="connsiteY133" fmla="*/ 400562 h 1605023"/>
              <a:gd name="connsiteX134" fmla="*/ 575457 w 10680562"/>
              <a:gd name="connsiteY134" fmla="*/ 392801 h 1605023"/>
              <a:gd name="connsiteX135" fmla="*/ 589968 w 10680562"/>
              <a:gd name="connsiteY135" fmla="*/ 391807 h 1605023"/>
              <a:gd name="connsiteX136" fmla="*/ 593649 w 10680562"/>
              <a:gd name="connsiteY136" fmla="*/ 390062 h 1605023"/>
              <a:gd name="connsiteX137" fmla="*/ 614928 w 10680562"/>
              <a:gd name="connsiteY137" fmla="*/ 381544 h 1605023"/>
              <a:gd name="connsiteX138" fmla="*/ 722580 w 10680562"/>
              <a:gd name="connsiteY138" fmla="*/ 392722 h 1605023"/>
              <a:gd name="connsiteX139" fmla="*/ 946884 w 10680562"/>
              <a:gd name="connsiteY139" fmla="*/ 411854 h 1605023"/>
              <a:gd name="connsiteX140" fmla="*/ 1210905 w 10680562"/>
              <a:gd name="connsiteY140" fmla="*/ 432414 h 1605023"/>
              <a:gd name="connsiteX141" fmla="*/ 1377854 w 10680562"/>
              <a:gd name="connsiteY141" fmla="*/ 429745 h 1605023"/>
              <a:gd name="connsiteX142" fmla="*/ 1391004 w 10680562"/>
              <a:gd name="connsiteY142" fmla="*/ 441307 h 1605023"/>
              <a:gd name="connsiteX143" fmla="*/ 1406953 w 10680562"/>
              <a:gd name="connsiteY143" fmla="*/ 447889 h 1605023"/>
              <a:gd name="connsiteX144" fmla="*/ 1409246 w 10680562"/>
              <a:gd name="connsiteY144" fmla="*/ 446765 h 1605023"/>
              <a:gd name="connsiteX145" fmla="*/ 1428800 w 10680562"/>
              <a:gd name="connsiteY145" fmla="*/ 448677 h 1605023"/>
              <a:gd name="connsiteX146" fmla="*/ 1432402 w 10680562"/>
              <a:gd name="connsiteY146" fmla="*/ 452956 h 1605023"/>
              <a:gd name="connsiteX147" fmla="*/ 1606578 w 10680562"/>
              <a:gd name="connsiteY147" fmla="*/ 430870 h 1605023"/>
              <a:gd name="connsiteX148" fmla="*/ 1647476 w 10680562"/>
              <a:gd name="connsiteY148" fmla="*/ 438687 h 1605023"/>
              <a:gd name="connsiteX149" fmla="*/ 1655866 w 10680562"/>
              <a:gd name="connsiteY149" fmla="*/ 439472 h 1605023"/>
              <a:gd name="connsiteX150" fmla="*/ 1656096 w 10680562"/>
              <a:gd name="connsiteY150" fmla="*/ 439162 h 1605023"/>
              <a:gd name="connsiteX151" fmla="*/ 1670708 w 10680562"/>
              <a:gd name="connsiteY151" fmla="*/ 412530 h 1605023"/>
              <a:gd name="connsiteX152" fmla="*/ 1737953 w 10680562"/>
              <a:gd name="connsiteY152" fmla="*/ 399496 h 1605023"/>
              <a:gd name="connsiteX153" fmla="*/ 1848192 w 10680562"/>
              <a:gd name="connsiteY153" fmla="*/ 376032 h 1605023"/>
              <a:gd name="connsiteX154" fmla="*/ 1954077 w 10680562"/>
              <a:gd name="connsiteY154" fmla="*/ 352621 h 1605023"/>
              <a:gd name="connsiteX155" fmla="*/ 1993047 w 10680562"/>
              <a:gd name="connsiteY155" fmla="*/ 346068 h 1605023"/>
              <a:gd name="connsiteX156" fmla="*/ 2059719 w 10680562"/>
              <a:gd name="connsiteY156" fmla="*/ 325903 h 1605023"/>
              <a:gd name="connsiteX157" fmla="*/ 2088528 w 10680562"/>
              <a:gd name="connsiteY157" fmla="*/ 311409 h 1605023"/>
              <a:gd name="connsiteX158" fmla="*/ 2090087 w 10680562"/>
              <a:gd name="connsiteY158" fmla="*/ 311676 h 1605023"/>
              <a:gd name="connsiteX159" fmla="*/ 2091700 w 10680562"/>
              <a:gd name="connsiteY159" fmla="*/ 307455 h 1605023"/>
              <a:gd name="connsiteX160" fmla="*/ 2096989 w 10680562"/>
              <a:gd name="connsiteY160" fmla="*/ 304649 h 1605023"/>
              <a:gd name="connsiteX161" fmla="*/ 2113325 w 10680562"/>
              <a:gd name="connsiteY161" fmla="*/ 302764 h 1605023"/>
              <a:gd name="connsiteX162" fmla="*/ 2119780 w 10680562"/>
              <a:gd name="connsiteY162" fmla="*/ 303007 h 1605023"/>
              <a:gd name="connsiteX163" fmla="*/ 2128562 w 10680562"/>
              <a:gd name="connsiteY163" fmla="*/ 301336 h 1605023"/>
              <a:gd name="connsiteX164" fmla="*/ 2128679 w 10680562"/>
              <a:gd name="connsiteY164" fmla="*/ 300991 h 1605023"/>
              <a:gd name="connsiteX165" fmla="*/ 2179558 w 10680562"/>
              <a:gd name="connsiteY165" fmla="*/ 299095 h 1605023"/>
              <a:gd name="connsiteX166" fmla="*/ 2223277 w 10680562"/>
              <a:gd name="connsiteY166" fmla="*/ 260239 h 1605023"/>
              <a:gd name="connsiteX167" fmla="*/ 2243644 w 10680562"/>
              <a:gd name="connsiteY167" fmla="*/ 251110 h 1605023"/>
              <a:gd name="connsiteX168" fmla="*/ 2253986 w 10680562"/>
              <a:gd name="connsiteY168" fmla="*/ 244616 h 1605023"/>
              <a:gd name="connsiteX169" fmla="*/ 2254285 w 10680562"/>
              <a:gd name="connsiteY169" fmla="*/ 243167 h 1605023"/>
              <a:gd name="connsiteX170" fmla="*/ 2295037 w 10680562"/>
              <a:gd name="connsiteY170" fmla="*/ 242433 h 1605023"/>
              <a:gd name="connsiteX171" fmla="*/ 2299648 w 10680562"/>
              <a:gd name="connsiteY171" fmla="*/ 239896 h 1605023"/>
              <a:gd name="connsiteX172" fmla="*/ 2327237 w 10680562"/>
              <a:gd name="connsiteY172" fmla="*/ 242539 h 1605023"/>
              <a:gd name="connsiteX173" fmla="*/ 2340943 w 10680562"/>
              <a:gd name="connsiteY173" fmla="*/ 242239 h 1605023"/>
              <a:gd name="connsiteX174" fmla="*/ 2345943 w 10680562"/>
              <a:gd name="connsiteY174" fmla="*/ 245589 h 1605023"/>
              <a:gd name="connsiteX175" fmla="*/ 2365602 w 10680562"/>
              <a:gd name="connsiteY175" fmla="*/ 243403 h 1605023"/>
              <a:gd name="connsiteX176" fmla="*/ 2367433 w 10680562"/>
              <a:gd name="connsiteY176" fmla="*/ 241858 h 1605023"/>
              <a:gd name="connsiteX177" fmla="*/ 2385231 w 10680562"/>
              <a:gd name="connsiteY177" fmla="*/ 244873 h 1605023"/>
              <a:gd name="connsiteX178" fmla="*/ 2402059 w 10680562"/>
              <a:gd name="connsiteY178" fmla="*/ 253223 h 1605023"/>
              <a:gd name="connsiteX179" fmla="*/ 2719020 w 10680562"/>
              <a:gd name="connsiteY179" fmla="*/ 235271 h 1605023"/>
              <a:gd name="connsiteX180" fmla="*/ 2877308 w 10680562"/>
              <a:gd name="connsiteY180" fmla="*/ 208630 h 1605023"/>
              <a:gd name="connsiteX181" fmla="*/ 3051375 w 10680562"/>
              <a:gd name="connsiteY181" fmla="*/ 154110 h 1605023"/>
              <a:gd name="connsiteX182" fmla="*/ 3104837 w 10680562"/>
              <a:gd name="connsiteY182" fmla="*/ 135199 h 1605023"/>
              <a:gd name="connsiteX183" fmla="*/ 3159836 w 10680562"/>
              <a:gd name="connsiteY183" fmla="*/ 142694 h 1605023"/>
              <a:gd name="connsiteX184" fmla="*/ 3177510 w 10680562"/>
              <a:gd name="connsiteY184" fmla="*/ 130186 h 1605023"/>
              <a:gd name="connsiteX185" fmla="*/ 3180470 w 10680562"/>
              <a:gd name="connsiteY185" fmla="*/ 127764 h 1605023"/>
              <a:gd name="connsiteX186" fmla="*/ 3194216 w 10680562"/>
              <a:gd name="connsiteY186" fmla="*/ 123837 h 1605023"/>
              <a:gd name="connsiteX187" fmla="*/ 3214710 w 10680562"/>
              <a:gd name="connsiteY187" fmla="*/ 104451 h 1605023"/>
              <a:gd name="connsiteX188" fmla="*/ 3240671 w 10680562"/>
              <a:gd name="connsiteY188" fmla="*/ 99232 h 1605023"/>
              <a:gd name="connsiteX189" fmla="*/ 3366544 w 10680562"/>
              <a:gd name="connsiteY189" fmla="*/ 82506 h 1605023"/>
              <a:gd name="connsiteX190" fmla="*/ 3440424 w 10680562"/>
              <a:gd name="connsiteY190" fmla="*/ 67891 h 1605023"/>
              <a:gd name="connsiteX191" fmla="*/ 3466248 w 10680562"/>
              <a:gd name="connsiteY191" fmla="*/ 55103 h 1605023"/>
              <a:gd name="connsiteX192" fmla="*/ 3503820 w 10680562"/>
              <a:gd name="connsiteY192" fmla="*/ 42110 h 1605023"/>
              <a:gd name="connsiteX193" fmla="*/ 3568389 w 10680562"/>
              <a:gd name="connsiteY193" fmla="*/ 13576 h 1605023"/>
              <a:gd name="connsiteX194" fmla="*/ 3604089 w 10680562"/>
              <a:gd name="connsiteY194" fmla="*/ 6980 h 1605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680562" h="1605023">
                <a:moveTo>
                  <a:pt x="3617689" y="0"/>
                </a:moveTo>
                <a:lnTo>
                  <a:pt x="3635901" y="7738"/>
                </a:lnTo>
                <a:cubicBezTo>
                  <a:pt x="3636815" y="-13593"/>
                  <a:pt x="3674070" y="21953"/>
                  <a:pt x="3690891" y="7049"/>
                </a:cubicBezTo>
                <a:cubicBezTo>
                  <a:pt x="3723615" y="8082"/>
                  <a:pt x="3780877" y="7675"/>
                  <a:pt x="3832247" y="13937"/>
                </a:cubicBezTo>
                <a:cubicBezTo>
                  <a:pt x="3878761" y="52737"/>
                  <a:pt x="3960967" y="15082"/>
                  <a:pt x="3999111" y="44624"/>
                </a:cubicBezTo>
                <a:cubicBezTo>
                  <a:pt x="4011661" y="48427"/>
                  <a:pt x="4023440" y="49464"/>
                  <a:pt x="4034676" y="48775"/>
                </a:cubicBezTo>
                <a:lnTo>
                  <a:pt x="4065394" y="42879"/>
                </a:lnTo>
                <a:lnTo>
                  <a:pt x="4072648" y="33262"/>
                </a:lnTo>
                <a:lnTo>
                  <a:pt x="4092232" y="34026"/>
                </a:lnTo>
                <a:lnTo>
                  <a:pt x="4097470" y="32252"/>
                </a:lnTo>
                <a:cubicBezTo>
                  <a:pt x="4107476" y="28819"/>
                  <a:pt x="4117405" y="25741"/>
                  <a:pt x="4127488" y="24056"/>
                </a:cubicBezTo>
                <a:cubicBezTo>
                  <a:pt x="4122379" y="69900"/>
                  <a:pt x="4212421" y="17287"/>
                  <a:pt x="4190803" y="55685"/>
                </a:cubicBezTo>
                <a:cubicBezTo>
                  <a:pt x="4245322" y="54405"/>
                  <a:pt x="4210442" y="91290"/>
                  <a:pt x="4269333" y="54186"/>
                </a:cubicBezTo>
                <a:cubicBezTo>
                  <a:pt x="4360007" y="84494"/>
                  <a:pt x="4405441" y="66275"/>
                  <a:pt x="4481486" y="116915"/>
                </a:cubicBezTo>
                <a:cubicBezTo>
                  <a:pt x="4469366" y="96298"/>
                  <a:pt x="4624978" y="141388"/>
                  <a:pt x="4651418" y="150071"/>
                </a:cubicBezTo>
                <a:lnTo>
                  <a:pt x="4863575" y="175458"/>
                </a:lnTo>
                <a:cubicBezTo>
                  <a:pt x="4867452" y="182323"/>
                  <a:pt x="5007365" y="209256"/>
                  <a:pt x="5013635" y="213928"/>
                </a:cubicBezTo>
                <a:lnTo>
                  <a:pt x="5203044" y="228946"/>
                </a:lnTo>
                <a:lnTo>
                  <a:pt x="5207070" y="235105"/>
                </a:lnTo>
                <a:lnTo>
                  <a:pt x="5224253" y="240320"/>
                </a:lnTo>
                <a:lnTo>
                  <a:pt x="5256736" y="254811"/>
                </a:lnTo>
                <a:lnTo>
                  <a:pt x="5264095" y="253567"/>
                </a:lnTo>
                <a:lnTo>
                  <a:pt x="5315084" y="269264"/>
                </a:lnTo>
                <a:lnTo>
                  <a:pt x="5316393" y="267603"/>
                </a:lnTo>
                <a:cubicBezTo>
                  <a:pt x="5320500" y="264235"/>
                  <a:pt x="5325719" y="262424"/>
                  <a:pt x="5333427" y="263823"/>
                </a:cubicBezTo>
                <a:cubicBezTo>
                  <a:pt x="5330520" y="234164"/>
                  <a:pt x="5341605" y="254143"/>
                  <a:pt x="5364589" y="260882"/>
                </a:cubicBezTo>
                <a:cubicBezTo>
                  <a:pt x="5365199" y="216323"/>
                  <a:pt x="5425089" y="252089"/>
                  <a:pt x="5443973" y="230866"/>
                </a:cubicBezTo>
                <a:cubicBezTo>
                  <a:pt x="5460840" y="236821"/>
                  <a:pt x="5478689" y="242307"/>
                  <a:pt x="5497201" y="247023"/>
                </a:cubicBezTo>
                <a:lnTo>
                  <a:pt x="5508269" y="249256"/>
                </a:lnTo>
                <a:lnTo>
                  <a:pt x="5508636" y="248880"/>
                </a:lnTo>
                <a:cubicBezTo>
                  <a:pt x="5511356" y="248469"/>
                  <a:pt x="5515116" y="248867"/>
                  <a:pt x="5520606" y="250400"/>
                </a:cubicBezTo>
                <a:lnTo>
                  <a:pt x="5528451" y="253330"/>
                </a:lnTo>
                <a:lnTo>
                  <a:pt x="5549923" y="257662"/>
                </a:lnTo>
                <a:lnTo>
                  <a:pt x="5558295" y="256364"/>
                </a:lnTo>
                <a:lnTo>
                  <a:pt x="5664799" y="278924"/>
                </a:lnTo>
                <a:lnTo>
                  <a:pt x="5796160" y="307979"/>
                </a:lnTo>
                <a:lnTo>
                  <a:pt x="5897647" y="339431"/>
                </a:lnTo>
                <a:cubicBezTo>
                  <a:pt x="5894921" y="322560"/>
                  <a:pt x="5962532" y="357207"/>
                  <a:pt x="5978838" y="367970"/>
                </a:cubicBezTo>
                <a:cubicBezTo>
                  <a:pt x="6035145" y="375765"/>
                  <a:pt x="6006578" y="380813"/>
                  <a:pt x="6050367" y="386341"/>
                </a:cubicBezTo>
                <a:cubicBezTo>
                  <a:pt x="6051161" y="391932"/>
                  <a:pt x="6137489" y="380709"/>
                  <a:pt x="6140609" y="385135"/>
                </a:cubicBezTo>
                <a:cubicBezTo>
                  <a:pt x="6205928" y="424013"/>
                  <a:pt x="6248816" y="452185"/>
                  <a:pt x="6302950" y="448183"/>
                </a:cubicBezTo>
                <a:lnTo>
                  <a:pt x="6308533" y="448551"/>
                </a:lnTo>
                <a:lnTo>
                  <a:pt x="6340278" y="468555"/>
                </a:lnTo>
                <a:lnTo>
                  <a:pt x="6341685" y="467587"/>
                </a:lnTo>
                <a:cubicBezTo>
                  <a:pt x="6345560" y="465876"/>
                  <a:pt x="6349786" y="465470"/>
                  <a:pt x="6354862" y="467794"/>
                </a:cubicBezTo>
                <a:cubicBezTo>
                  <a:pt x="6361260" y="446013"/>
                  <a:pt x="6363438" y="462250"/>
                  <a:pt x="6377840" y="471024"/>
                </a:cubicBezTo>
                <a:cubicBezTo>
                  <a:pt x="6390990" y="439154"/>
                  <a:pt x="6423334" y="475084"/>
                  <a:pt x="6442804" y="463091"/>
                </a:cubicBezTo>
                <a:cubicBezTo>
                  <a:pt x="6453090" y="470255"/>
                  <a:pt x="6464204" y="477252"/>
                  <a:pt x="6476009" y="483807"/>
                </a:cubicBezTo>
                <a:lnTo>
                  <a:pt x="6483237" y="487308"/>
                </a:lnTo>
                <a:lnTo>
                  <a:pt x="6483605" y="487102"/>
                </a:lnTo>
                <a:cubicBezTo>
                  <a:pt x="6485654" y="487272"/>
                  <a:pt x="6488212" y="488201"/>
                  <a:pt x="6491673" y="490243"/>
                </a:cubicBezTo>
                <a:lnTo>
                  <a:pt x="6496411" y="493689"/>
                </a:lnTo>
                <a:lnTo>
                  <a:pt x="6510429" y="500479"/>
                </a:lnTo>
                <a:lnTo>
                  <a:pt x="6516750" y="500983"/>
                </a:lnTo>
                <a:cubicBezTo>
                  <a:pt x="6541864" y="496675"/>
                  <a:pt x="6554866" y="452619"/>
                  <a:pt x="6580199" y="483318"/>
                </a:cubicBezTo>
                <a:cubicBezTo>
                  <a:pt x="6622601" y="489571"/>
                  <a:pt x="6654587" y="470617"/>
                  <a:pt x="6690237" y="493051"/>
                </a:cubicBezTo>
                <a:cubicBezTo>
                  <a:pt x="6729957" y="498806"/>
                  <a:pt x="6766252" y="494451"/>
                  <a:pt x="6798356" y="506748"/>
                </a:cubicBezTo>
                <a:cubicBezTo>
                  <a:pt x="6813529" y="501270"/>
                  <a:pt x="6826992" y="500232"/>
                  <a:pt x="6837102" y="513677"/>
                </a:cubicBezTo>
                <a:cubicBezTo>
                  <a:pt x="6874837" y="515764"/>
                  <a:pt x="6887115" y="500833"/>
                  <a:pt x="6907934" y="517339"/>
                </a:cubicBezTo>
                <a:cubicBezTo>
                  <a:pt x="6934086" y="494196"/>
                  <a:pt x="6933260" y="504492"/>
                  <a:pt x="6941474" y="513632"/>
                </a:cubicBezTo>
                <a:lnTo>
                  <a:pt x="6942754" y="514394"/>
                </a:lnTo>
                <a:lnTo>
                  <a:pt x="6946363" y="511066"/>
                </a:lnTo>
                <a:lnTo>
                  <a:pt x="6952592" y="510252"/>
                </a:lnTo>
                <a:lnTo>
                  <a:pt x="6968398" y="513946"/>
                </a:lnTo>
                <a:lnTo>
                  <a:pt x="6974142" y="516310"/>
                </a:lnTo>
                <a:cubicBezTo>
                  <a:pt x="6978173" y="517574"/>
                  <a:pt x="6980948" y="517948"/>
                  <a:pt x="6982971" y="517694"/>
                </a:cubicBezTo>
                <a:lnTo>
                  <a:pt x="6983252" y="517416"/>
                </a:lnTo>
                <a:lnTo>
                  <a:pt x="6991400" y="519321"/>
                </a:lnTo>
                <a:cubicBezTo>
                  <a:pt x="7005004" y="523242"/>
                  <a:pt x="7018100" y="527732"/>
                  <a:pt x="7030460" y="532556"/>
                </a:cubicBezTo>
                <a:cubicBezTo>
                  <a:pt x="7044917" y="516932"/>
                  <a:pt x="7088472" y="545083"/>
                  <a:pt x="7089916" y="511503"/>
                </a:cubicBezTo>
                <a:cubicBezTo>
                  <a:pt x="7106785" y="517039"/>
                  <a:pt x="7114554" y="532321"/>
                  <a:pt x="7113059" y="509904"/>
                </a:cubicBezTo>
                <a:cubicBezTo>
                  <a:pt x="7118735" y="511110"/>
                  <a:pt x="7122641" y="509850"/>
                  <a:pt x="7125755" y="507393"/>
                </a:cubicBezTo>
                <a:lnTo>
                  <a:pt x="7126765" y="506166"/>
                </a:lnTo>
                <a:lnTo>
                  <a:pt x="7164175" y="519011"/>
                </a:lnTo>
                <a:lnTo>
                  <a:pt x="7169654" y="518219"/>
                </a:lnTo>
                <a:lnTo>
                  <a:pt x="7193386" y="529788"/>
                </a:lnTo>
                <a:lnTo>
                  <a:pt x="7205997" y="534060"/>
                </a:lnTo>
                <a:lnTo>
                  <a:pt x="7208842" y="538783"/>
                </a:lnTo>
                <a:cubicBezTo>
                  <a:pt x="7212314" y="541931"/>
                  <a:pt x="7217803" y="543928"/>
                  <a:pt x="7227817" y="543304"/>
                </a:cubicBezTo>
                <a:lnTo>
                  <a:pt x="7230267" y="542497"/>
                </a:lnTo>
                <a:lnTo>
                  <a:pt x="7244913" y="551160"/>
                </a:lnTo>
                <a:cubicBezTo>
                  <a:pt x="7249453" y="554807"/>
                  <a:pt x="7253253" y="559130"/>
                  <a:pt x="7255970" y="564383"/>
                </a:cubicBezTo>
                <a:cubicBezTo>
                  <a:pt x="7315146" y="548103"/>
                  <a:pt x="7361553" y="579076"/>
                  <a:pt x="7421156" y="584155"/>
                </a:cubicBezTo>
                <a:cubicBezTo>
                  <a:pt x="7465612" y="613750"/>
                  <a:pt x="7546249" y="613142"/>
                  <a:pt x="7553166" y="653085"/>
                </a:cubicBezTo>
                <a:cubicBezTo>
                  <a:pt x="7562552" y="609214"/>
                  <a:pt x="7673998" y="724531"/>
                  <a:pt x="7643092" y="662482"/>
                </a:cubicBezTo>
                <a:lnTo>
                  <a:pt x="7896429" y="689054"/>
                </a:lnTo>
                <a:cubicBezTo>
                  <a:pt x="7940867" y="662251"/>
                  <a:pt x="7914217" y="689365"/>
                  <a:pt x="7954620" y="689481"/>
                </a:cubicBezTo>
                <a:cubicBezTo>
                  <a:pt x="7937756" y="718000"/>
                  <a:pt x="8005608" y="680123"/>
                  <a:pt x="8000803" y="714583"/>
                </a:cubicBezTo>
                <a:cubicBezTo>
                  <a:pt x="8008309" y="713512"/>
                  <a:pt x="8015731" y="711389"/>
                  <a:pt x="8023216" y="709000"/>
                </a:cubicBezTo>
                <a:lnTo>
                  <a:pt x="8027136" y="707765"/>
                </a:lnTo>
                <a:lnTo>
                  <a:pt x="8041622" y="708731"/>
                </a:lnTo>
                <a:lnTo>
                  <a:pt x="8047209" y="701624"/>
                </a:lnTo>
                <a:lnTo>
                  <a:pt x="8070088" y="697789"/>
                </a:lnTo>
                <a:cubicBezTo>
                  <a:pt x="8078424" y="697492"/>
                  <a:pt x="8087123" y="698508"/>
                  <a:pt x="8096332" y="701624"/>
                </a:cubicBezTo>
                <a:cubicBezTo>
                  <a:pt x="8123926" y="724651"/>
                  <a:pt x="8185640" y="697894"/>
                  <a:pt x="8219225" y="728069"/>
                </a:cubicBezTo>
                <a:cubicBezTo>
                  <a:pt x="8232644" y="736562"/>
                  <a:pt x="8280723" y="746936"/>
                  <a:pt x="8293793" y="739200"/>
                </a:cubicBezTo>
                <a:cubicBezTo>
                  <a:pt x="8304636" y="739365"/>
                  <a:pt x="8314843" y="745516"/>
                  <a:pt x="8323753" y="736063"/>
                </a:cubicBezTo>
                <a:cubicBezTo>
                  <a:pt x="8336542" y="725164"/>
                  <a:pt x="8363344" y="752699"/>
                  <a:pt x="8364496" y="736635"/>
                </a:cubicBezTo>
                <a:cubicBezTo>
                  <a:pt x="8383724" y="755702"/>
                  <a:pt x="8414211" y="733717"/>
                  <a:pt x="8437662" y="731942"/>
                </a:cubicBezTo>
                <a:cubicBezTo>
                  <a:pt x="8451685" y="749699"/>
                  <a:pt x="8487061" y="728469"/>
                  <a:pt x="8533764" y="735554"/>
                </a:cubicBezTo>
                <a:cubicBezTo>
                  <a:pt x="8548878" y="755832"/>
                  <a:pt x="8565301" y="740114"/>
                  <a:pt x="8596769" y="769632"/>
                </a:cubicBezTo>
                <a:cubicBezTo>
                  <a:pt x="8598880" y="767829"/>
                  <a:pt x="8601326" y="766261"/>
                  <a:pt x="8604035" y="764982"/>
                </a:cubicBezTo>
                <a:cubicBezTo>
                  <a:pt x="8619777" y="757551"/>
                  <a:pt x="8640772" y="761213"/>
                  <a:pt x="8650929" y="773164"/>
                </a:cubicBezTo>
                <a:cubicBezTo>
                  <a:pt x="8702615" y="814545"/>
                  <a:pt x="8757170" y="823762"/>
                  <a:pt x="8806497" y="839707"/>
                </a:cubicBezTo>
                <a:cubicBezTo>
                  <a:pt x="8863157" y="854381"/>
                  <a:pt x="8833749" y="812347"/>
                  <a:pt x="8898377" y="854651"/>
                </a:cubicBezTo>
                <a:cubicBezTo>
                  <a:pt x="8909161" y="844048"/>
                  <a:pt x="8918437" y="845186"/>
                  <a:pt x="8932389" y="853846"/>
                </a:cubicBezTo>
                <a:cubicBezTo>
                  <a:pt x="8960146" y="860074"/>
                  <a:pt x="8965550" y="829338"/>
                  <a:pt x="8989288" y="852877"/>
                </a:cubicBezTo>
                <a:cubicBezTo>
                  <a:pt x="8988278" y="835633"/>
                  <a:pt x="9043995" y="856467"/>
                  <a:pt x="9035275" y="837110"/>
                </a:cubicBezTo>
                <a:cubicBezTo>
                  <a:pt x="9060165" y="838647"/>
                  <a:pt x="9108456" y="858499"/>
                  <a:pt x="9138626" y="862106"/>
                </a:cubicBezTo>
                <a:cubicBezTo>
                  <a:pt x="9165080" y="876547"/>
                  <a:pt x="9174888" y="860404"/>
                  <a:pt x="9216298" y="858754"/>
                </a:cubicBezTo>
                <a:cubicBezTo>
                  <a:pt x="9230418" y="871192"/>
                  <a:pt x="9244774" y="868822"/>
                  <a:pt x="9259941" y="861843"/>
                </a:cubicBezTo>
                <a:cubicBezTo>
                  <a:pt x="9297647" y="870955"/>
                  <a:pt x="9335980" y="863006"/>
                  <a:pt x="9380407" y="864825"/>
                </a:cubicBezTo>
                <a:cubicBezTo>
                  <a:pt x="9424338" y="883720"/>
                  <a:pt x="9443322" y="899138"/>
                  <a:pt x="9490772" y="901190"/>
                </a:cubicBezTo>
                <a:cubicBezTo>
                  <a:pt x="9530410" y="933396"/>
                  <a:pt x="9546422" y="928548"/>
                  <a:pt x="9584982" y="935980"/>
                </a:cubicBezTo>
                <a:cubicBezTo>
                  <a:pt x="9629819" y="954269"/>
                  <a:pt x="9718219" y="986435"/>
                  <a:pt x="9759797" y="1010923"/>
                </a:cubicBezTo>
                <a:cubicBezTo>
                  <a:pt x="9801376" y="1035410"/>
                  <a:pt x="9804503" y="1066293"/>
                  <a:pt x="9834455" y="1082908"/>
                </a:cubicBezTo>
                <a:cubicBezTo>
                  <a:pt x="9864406" y="1099522"/>
                  <a:pt x="9891608" y="1087791"/>
                  <a:pt x="9939504" y="1110614"/>
                </a:cubicBezTo>
                <a:cubicBezTo>
                  <a:pt x="9978150" y="1098522"/>
                  <a:pt x="10034187" y="1166580"/>
                  <a:pt x="10077001" y="1160906"/>
                </a:cubicBezTo>
                <a:cubicBezTo>
                  <a:pt x="10084861" y="1190721"/>
                  <a:pt x="10164307" y="1234884"/>
                  <a:pt x="10178431" y="1244920"/>
                </a:cubicBezTo>
                <a:cubicBezTo>
                  <a:pt x="10210316" y="1215779"/>
                  <a:pt x="10222273" y="1306394"/>
                  <a:pt x="10248658" y="1309335"/>
                </a:cubicBezTo>
                <a:lnTo>
                  <a:pt x="10414709" y="1388645"/>
                </a:lnTo>
                <a:cubicBezTo>
                  <a:pt x="10473963" y="1440373"/>
                  <a:pt x="10538857" y="1454568"/>
                  <a:pt x="10592469" y="1543828"/>
                </a:cubicBezTo>
                <a:cubicBezTo>
                  <a:pt x="10651538" y="1531501"/>
                  <a:pt x="10660082" y="1567462"/>
                  <a:pt x="10674941" y="1597388"/>
                </a:cubicBezTo>
                <a:lnTo>
                  <a:pt x="10680562" y="1605023"/>
                </a:lnTo>
                <a:lnTo>
                  <a:pt x="0" y="1605023"/>
                </a:lnTo>
                <a:lnTo>
                  <a:pt x="0" y="415048"/>
                </a:lnTo>
                <a:lnTo>
                  <a:pt x="9656" y="416044"/>
                </a:lnTo>
                <a:cubicBezTo>
                  <a:pt x="66794" y="420549"/>
                  <a:pt x="142962" y="423374"/>
                  <a:pt x="179196" y="423071"/>
                </a:cubicBezTo>
                <a:cubicBezTo>
                  <a:pt x="202136" y="418172"/>
                  <a:pt x="228694" y="392385"/>
                  <a:pt x="250912" y="408617"/>
                </a:cubicBezTo>
                <a:cubicBezTo>
                  <a:pt x="249389" y="392611"/>
                  <a:pt x="280512" y="416185"/>
                  <a:pt x="291375" y="403710"/>
                </a:cubicBezTo>
                <a:cubicBezTo>
                  <a:pt x="298635" y="393187"/>
                  <a:pt x="309770" y="397885"/>
                  <a:pt x="320542" y="396592"/>
                </a:cubicBezTo>
                <a:cubicBezTo>
                  <a:pt x="359051" y="397166"/>
                  <a:pt x="484339" y="405354"/>
                  <a:pt x="522426" y="407158"/>
                </a:cubicBezTo>
                <a:cubicBezTo>
                  <a:pt x="532069" y="408997"/>
                  <a:pt x="540856" y="408831"/>
                  <a:pt x="549068" y="407418"/>
                </a:cubicBezTo>
                <a:lnTo>
                  <a:pt x="571100" y="400562"/>
                </a:lnTo>
                <a:lnTo>
                  <a:pt x="575457" y="392801"/>
                </a:lnTo>
                <a:lnTo>
                  <a:pt x="589968" y="391807"/>
                </a:lnTo>
                <a:lnTo>
                  <a:pt x="593649" y="390062"/>
                </a:lnTo>
                <a:cubicBezTo>
                  <a:pt x="600667" y="386700"/>
                  <a:pt x="607669" y="383607"/>
                  <a:pt x="614928" y="381544"/>
                </a:cubicBezTo>
                <a:cubicBezTo>
                  <a:pt x="636416" y="381988"/>
                  <a:pt x="667253" y="387671"/>
                  <a:pt x="722580" y="392722"/>
                </a:cubicBezTo>
                <a:cubicBezTo>
                  <a:pt x="792539" y="408114"/>
                  <a:pt x="885615" y="380106"/>
                  <a:pt x="946884" y="411854"/>
                </a:cubicBezTo>
                <a:cubicBezTo>
                  <a:pt x="1028270" y="418469"/>
                  <a:pt x="1139077" y="429433"/>
                  <a:pt x="1210905" y="432414"/>
                </a:cubicBezTo>
                <a:cubicBezTo>
                  <a:pt x="1270803" y="429423"/>
                  <a:pt x="1321921" y="453757"/>
                  <a:pt x="1377854" y="429745"/>
                </a:cubicBezTo>
                <a:cubicBezTo>
                  <a:pt x="1381419" y="434564"/>
                  <a:pt x="1385901" y="438319"/>
                  <a:pt x="1391004" y="441307"/>
                </a:cubicBezTo>
                <a:lnTo>
                  <a:pt x="1406953" y="447889"/>
                </a:lnTo>
                <a:lnTo>
                  <a:pt x="1409246" y="446765"/>
                </a:lnTo>
                <a:cubicBezTo>
                  <a:pt x="1419066" y="444804"/>
                  <a:pt x="1424836" y="446037"/>
                  <a:pt x="1428800" y="448677"/>
                </a:cubicBezTo>
                <a:lnTo>
                  <a:pt x="1432402" y="452956"/>
                </a:lnTo>
                <a:lnTo>
                  <a:pt x="1606578" y="430870"/>
                </a:lnTo>
                <a:cubicBezTo>
                  <a:pt x="1619625" y="433971"/>
                  <a:pt x="1633347" y="436643"/>
                  <a:pt x="1647476" y="438687"/>
                </a:cubicBezTo>
                <a:lnTo>
                  <a:pt x="1655866" y="439472"/>
                </a:lnTo>
                <a:lnTo>
                  <a:pt x="1656096" y="439162"/>
                </a:lnTo>
                <a:cubicBezTo>
                  <a:pt x="1658061" y="438636"/>
                  <a:pt x="1666503" y="411823"/>
                  <a:pt x="1670708" y="412530"/>
                </a:cubicBezTo>
                <a:lnTo>
                  <a:pt x="1737953" y="399496"/>
                </a:lnTo>
                <a:lnTo>
                  <a:pt x="1848192" y="376032"/>
                </a:lnTo>
                <a:cubicBezTo>
                  <a:pt x="1887458" y="368088"/>
                  <a:pt x="1918458" y="352092"/>
                  <a:pt x="1954077" y="352621"/>
                </a:cubicBezTo>
                <a:cubicBezTo>
                  <a:pt x="1965180" y="342609"/>
                  <a:pt x="1976973" y="337201"/>
                  <a:pt x="1993047" y="346068"/>
                </a:cubicBezTo>
                <a:cubicBezTo>
                  <a:pt x="2028636" y="335449"/>
                  <a:pt x="2032293" y="317806"/>
                  <a:pt x="2059719" y="325903"/>
                </a:cubicBezTo>
                <a:cubicBezTo>
                  <a:pt x="2071905" y="296194"/>
                  <a:pt x="2076373" y="305826"/>
                  <a:pt x="2088528" y="311409"/>
                </a:cubicBezTo>
                <a:lnTo>
                  <a:pt x="2090087" y="311676"/>
                </a:lnTo>
                <a:lnTo>
                  <a:pt x="2091700" y="307455"/>
                </a:lnTo>
                <a:lnTo>
                  <a:pt x="2096989" y="304649"/>
                </a:lnTo>
                <a:lnTo>
                  <a:pt x="2113325" y="302764"/>
                </a:lnTo>
                <a:lnTo>
                  <a:pt x="2119780" y="303007"/>
                </a:lnTo>
                <a:cubicBezTo>
                  <a:pt x="2124111" y="302819"/>
                  <a:pt x="2126840" y="302239"/>
                  <a:pt x="2128562" y="301336"/>
                </a:cubicBezTo>
                <a:cubicBezTo>
                  <a:pt x="2128600" y="301221"/>
                  <a:pt x="2128640" y="301107"/>
                  <a:pt x="2128679" y="300991"/>
                </a:cubicBezTo>
                <a:lnTo>
                  <a:pt x="2179558" y="299095"/>
                </a:lnTo>
                <a:cubicBezTo>
                  <a:pt x="2184857" y="280099"/>
                  <a:pt x="2238998" y="291238"/>
                  <a:pt x="2223277" y="260239"/>
                </a:cubicBezTo>
                <a:cubicBezTo>
                  <a:pt x="2241523" y="259676"/>
                  <a:pt x="2256386" y="270988"/>
                  <a:pt x="2243644" y="251110"/>
                </a:cubicBezTo>
                <a:cubicBezTo>
                  <a:pt x="2249448" y="250324"/>
                  <a:pt x="2252382" y="247882"/>
                  <a:pt x="2253986" y="244616"/>
                </a:cubicBezTo>
                <a:lnTo>
                  <a:pt x="2254285" y="243167"/>
                </a:lnTo>
                <a:lnTo>
                  <a:pt x="2295037" y="242433"/>
                </a:lnTo>
                <a:lnTo>
                  <a:pt x="2299648" y="239896"/>
                </a:lnTo>
                <a:lnTo>
                  <a:pt x="2327237" y="242539"/>
                </a:lnTo>
                <a:lnTo>
                  <a:pt x="2340943" y="242239"/>
                </a:lnTo>
                <a:lnTo>
                  <a:pt x="2345943" y="245589"/>
                </a:lnTo>
                <a:cubicBezTo>
                  <a:pt x="2350718" y="247299"/>
                  <a:pt x="2356754" y="247292"/>
                  <a:pt x="2365602" y="243403"/>
                </a:cubicBezTo>
                <a:lnTo>
                  <a:pt x="2367433" y="241858"/>
                </a:lnTo>
                <a:lnTo>
                  <a:pt x="2385231" y="244873"/>
                </a:lnTo>
                <a:cubicBezTo>
                  <a:pt x="2391237" y="246682"/>
                  <a:pt x="2396907" y="249351"/>
                  <a:pt x="2402059" y="253223"/>
                </a:cubicBezTo>
                <a:cubicBezTo>
                  <a:pt x="2457690" y="251623"/>
                  <a:pt x="2639813" y="242704"/>
                  <a:pt x="2719020" y="235271"/>
                </a:cubicBezTo>
                <a:cubicBezTo>
                  <a:pt x="2762954" y="229515"/>
                  <a:pt x="2821915" y="222156"/>
                  <a:pt x="2877308" y="208630"/>
                </a:cubicBezTo>
                <a:cubicBezTo>
                  <a:pt x="2947949" y="226393"/>
                  <a:pt x="2978035" y="153757"/>
                  <a:pt x="3051375" y="154110"/>
                </a:cubicBezTo>
                <a:cubicBezTo>
                  <a:pt x="3078434" y="115011"/>
                  <a:pt x="3067807" y="148493"/>
                  <a:pt x="3104837" y="135199"/>
                </a:cubicBezTo>
                <a:cubicBezTo>
                  <a:pt x="3103880" y="166713"/>
                  <a:pt x="3146743" y="109780"/>
                  <a:pt x="3159836" y="142694"/>
                </a:cubicBezTo>
                <a:cubicBezTo>
                  <a:pt x="3166160" y="139232"/>
                  <a:pt x="3171875" y="134841"/>
                  <a:pt x="3177510" y="130186"/>
                </a:cubicBezTo>
                <a:lnTo>
                  <a:pt x="3180470" y="127764"/>
                </a:lnTo>
                <a:lnTo>
                  <a:pt x="3194216" y="123837"/>
                </a:lnTo>
                <a:lnTo>
                  <a:pt x="3214710" y="104451"/>
                </a:lnTo>
                <a:cubicBezTo>
                  <a:pt x="3222186" y="101416"/>
                  <a:pt x="3230663" y="99454"/>
                  <a:pt x="3240671" y="99232"/>
                </a:cubicBezTo>
                <a:cubicBezTo>
                  <a:pt x="3277606" y="111009"/>
                  <a:pt x="3320498" y="66221"/>
                  <a:pt x="3366544" y="82506"/>
                </a:cubicBezTo>
                <a:cubicBezTo>
                  <a:pt x="3383134" y="85775"/>
                  <a:pt x="3432393" y="79256"/>
                  <a:pt x="3440424" y="67891"/>
                </a:cubicBezTo>
                <a:cubicBezTo>
                  <a:pt x="3450432" y="64444"/>
                  <a:pt x="3462892" y="66649"/>
                  <a:pt x="3466248" y="55103"/>
                </a:cubicBezTo>
                <a:cubicBezTo>
                  <a:pt x="3472418" y="40954"/>
                  <a:pt x="3510917" y="57092"/>
                  <a:pt x="3503820" y="42110"/>
                </a:cubicBezTo>
                <a:lnTo>
                  <a:pt x="3568389" y="13576"/>
                </a:lnTo>
                <a:cubicBezTo>
                  <a:pt x="3579310" y="19318"/>
                  <a:pt x="3590168" y="14433"/>
                  <a:pt x="3604089" y="698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009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089EED9-F54D-4F20-A2C6-949DE4176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EB1B078B-B000-44F9-B571-4AF20E88C1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76849"/>
            <a:ext cx="12192000" cy="3781151"/>
          </a:xfrm>
          <a:custGeom>
            <a:avLst/>
            <a:gdLst>
              <a:gd name="connsiteX0" fmla="*/ 12087372 w 12192000"/>
              <a:gd name="connsiteY0" fmla="*/ 0 h 3793674"/>
              <a:gd name="connsiteX1" fmla="*/ 12178353 w 12192000"/>
              <a:gd name="connsiteY1" fmla="*/ 12523 h 3793674"/>
              <a:gd name="connsiteX2" fmla="*/ 12192000 w 12192000"/>
              <a:gd name="connsiteY2" fmla="*/ 25195 h 3793674"/>
              <a:gd name="connsiteX3" fmla="*/ 12192000 w 12192000"/>
              <a:gd name="connsiteY3" fmla="*/ 3793674 h 3793674"/>
              <a:gd name="connsiteX4" fmla="*/ 0 w 12192000"/>
              <a:gd name="connsiteY4" fmla="*/ 3793674 h 3793674"/>
              <a:gd name="connsiteX5" fmla="*/ 0 w 12192000"/>
              <a:gd name="connsiteY5" fmla="*/ 3066065 h 3793674"/>
              <a:gd name="connsiteX6" fmla="*/ 8171 w 12192000"/>
              <a:gd name="connsiteY6" fmla="*/ 3063714 h 3793674"/>
              <a:gd name="connsiteX7" fmla="*/ 67297 w 12192000"/>
              <a:gd name="connsiteY7" fmla="*/ 3039008 h 3793674"/>
              <a:gd name="connsiteX8" fmla="*/ 156970 w 12192000"/>
              <a:gd name="connsiteY8" fmla="*/ 3078618 h 3793674"/>
              <a:gd name="connsiteX9" fmla="*/ 191925 w 12192000"/>
              <a:gd name="connsiteY9" fmla="*/ 3081672 h 3793674"/>
              <a:gd name="connsiteX10" fmla="*/ 260901 w 12192000"/>
              <a:gd name="connsiteY10" fmla="*/ 3123909 h 3793674"/>
              <a:gd name="connsiteX11" fmla="*/ 408315 w 12192000"/>
              <a:gd name="connsiteY11" fmla="*/ 2979941 h 3793674"/>
              <a:gd name="connsiteX12" fmla="*/ 658076 w 12192000"/>
              <a:gd name="connsiteY12" fmla="*/ 2943310 h 3793674"/>
              <a:gd name="connsiteX13" fmla="*/ 858103 w 12192000"/>
              <a:gd name="connsiteY13" fmla="*/ 2814464 h 3793674"/>
              <a:gd name="connsiteX14" fmla="*/ 994062 w 12192000"/>
              <a:gd name="connsiteY14" fmla="*/ 2797082 h 3793674"/>
              <a:gd name="connsiteX15" fmla="*/ 1047040 w 12192000"/>
              <a:gd name="connsiteY15" fmla="*/ 2839351 h 3793674"/>
              <a:gd name="connsiteX16" fmla="*/ 1377085 w 12192000"/>
              <a:gd name="connsiteY16" fmla="*/ 2747933 h 3793674"/>
              <a:gd name="connsiteX17" fmla="*/ 1465015 w 12192000"/>
              <a:gd name="connsiteY17" fmla="*/ 2747280 h 3793674"/>
              <a:gd name="connsiteX18" fmla="*/ 1535004 w 12192000"/>
              <a:gd name="connsiteY18" fmla="*/ 2700358 h 3793674"/>
              <a:gd name="connsiteX19" fmla="*/ 1679251 w 12192000"/>
              <a:gd name="connsiteY19" fmla="*/ 2724890 h 3793674"/>
              <a:gd name="connsiteX20" fmla="*/ 1865161 w 12192000"/>
              <a:gd name="connsiteY20" fmla="*/ 2675644 h 3793674"/>
              <a:gd name="connsiteX21" fmla="*/ 1977927 w 12192000"/>
              <a:gd name="connsiteY21" fmla="*/ 2654971 h 3793674"/>
              <a:gd name="connsiteX22" fmla="*/ 2023175 w 12192000"/>
              <a:gd name="connsiteY22" fmla="*/ 2660925 h 3793674"/>
              <a:gd name="connsiteX23" fmla="*/ 2040685 w 12192000"/>
              <a:gd name="connsiteY23" fmla="*/ 2665174 h 3793674"/>
              <a:gd name="connsiteX24" fmla="*/ 2057102 w 12192000"/>
              <a:gd name="connsiteY24" fmla="*/ 2658281 h 3793674"/>
              <a:gd name="connsiteX25" fmla="*/ 2052057 w 12192000"/>
              <a:gd name="connsiteY25" fmla="*/ 2630525 h 3793674"/>
              <a:gd name="connsiteX26" fmla="*/ 2052988 w 12192000"/>
              <a:gd name="connsiteY26" fmla="*/ 2629844 h 3793674"/>
              <a:gd name="connsiteX27" fmla="*/ 2075835 w 12192000"/>
              <a:gd name="connsiteY27" fmla="*/ 2637574 h 3793674"/>
              <a:gd name="connsiteX28" fmla="*/ 2105280 w 12192000"/>
              <a:gd name="connsiteY28" fmla="*/ 2634295 h 3793674"/>
              <a:gd name="connsiteX29" fmla="*/ 2271487 w 12192000"/>
              <a:gd name="connsiteY29" fmla="*/ 2572125 h 3793674"/>
              <a:gd name="connsiteX30" fmla="*/ 2450874 w 12192000"/>
              <a:gd name="connsiteY30" fmla="*/ 2553486 h 3793674"/>
              <a:gd name="connsiteX31" fmla="*/ 2507266 w 12192000"/>
              <a:gd name="connsiteY31" fmla="*/ 2524499 h 3793674"/>
              <a:gd name="connsiteX32" fmla="*/ 2641503 w 12192000"/>
              <a:gd name="connsiteY32" fmla="*/ 2438864 h 3793674"/>
              <a:gd name="connsiteX33" fmla="*/ 2817182 w 12192000"/>
              <a:gd name="connsiteY33" fmla="*/ 2278080 h 3793674"/>
              <a:gd name="connsiteX34" fmla="*/ 2957554 w 12192000"/>
              <a:gd name="connsiteY34" fmla="*/ 2193400 h 3793674"/>
              <a:gd name="connsiteX35" fmla="*/ 3003677 w 12192000"/>
              <a:gd name="connsiteY35" fmla="*/ 2167401 h 3793674"/>
              <a:gd name="connsiteX36" fmla="*/ 3046876 w 12192000"/>
              <a:gd name="connsiteY36" fmla="*/ 2093819 h 3793674"/>
              <a:gd name="connsiteX37" fmla="*/ 3303290 w 12192000"/>
              <a:gd name="connsiteY37" fmla="*/ 2007607 h 3793674"/>
              <a:gd name="connsiteX38" fmla="*/ 3395602 w 12192000"/>
              <a:gd name="connsiteY38" fmla="*/ 1906162 h 3793674"/>
              <a:gd name="connsiteX39" fmla="*/ 3430100 w 12192000"/>
              <a:gd name="connsiteY39" fmla="*/ 1879967 h 3793674"/>
              <a:gd name="connsiteX40" fmla="*/ 3437914 w 12192000"/>
              <a:gd name="connsiteY40" fmla="*/ 1882014 h 3793674"/>
              <a:gd name="connsiteX41" fmla="*/ 3438972 w 12192000"/>
              <a:gd name="connsiteY41" fmla="*/ 1883731 h 3793674"/>
              <a:gd name="connsiteX42" fmla="*/ 3547723 w 12192000"/>
              <a:gd name="connsiteY42" fmla="*/ 1843739 h 3793674"/>
              <a:gd name="connsiteX43" fmla="*/ 3572350 w 12192000"/>
              <a:gd name="connsiteY43" fmla="*/ 1838592 h 3793674"/>
              <a:gd name="connsiteX44" fmla="*/ 3575291 w 12192000"/>
              <a:gd name="connsiteY44" fmla="*/ 1839812 h 3793674"/>
              <a:gd name="connsiteX45" fmla="*/ 3595183 w 12192000"/>
              <a:gd name="connsiteY45" fmla="*/ 1828822 h 3793674"/>
              <a:gd name="connsiteX46" fmla="*/ 3611353 w 12192000"/>
              <a:gd name="connsiteY46" fmla="*/ 1811452 h 3793674"/>
              <a:gd name="connsiteX47" fmla="*/ 3825586 w 12192000"/>
              <a:gd name="connsiteY47" fmla="*/ 1811075 h 3793674"/>
              <a:gd name="connsiteX48" fmla="*/ 4166327 w 12192000"/>
              <a:gd name="connsiteY48" fmla="*/ 1759538 h 3793674"/>
              <a:gd name="connsiteX49" fmla="*/ 4437661 w 12192000"/>
              <a:gd name="connsiteY49" fmla="*/ 1675591 h 3793674"/>
              <a:gd name="connsiteX50" fmla="*/ 4510862 w 12192000"/>
              <a:gd name="connsiteY50" fmla="*/ 1678037 h 3793674"/>
              <a:gd name="connsiteX51" fmla="*/ 4573217 w 12192000"/>
              <a:gd name="connsiteY51" fmla="*/ 1646377 h 3793674"/>
              <a:gd name="connsiteX52" fmla="*/ 4605137 w 12192000"/>
              <a:gd name="connsiteY52" fmla="*/ 1656997 h 3793674"/>
              <a:gd name="connsiteX53" fmla="*/ 4623509 w 12192000"/>
              <a:gd name="connsiteY53" fmla="*/ 1656442 h 3793674"/>
              <a:gd name="connsiteX54" fmla="*/ 4629310 w 12192000"/>
              <a:gd name="connsiteY54" fmla="*/ 1666377 h 3793674"/>
              <a:gd name="connsiteX55" fmla="*/ 4657404 w 12192000"/>
              <a:gd name="connsiteY55" fmla="*/ 1672770 h 3793674"/>
              <a:gd name="connsiteX56" fmla="*/ 4691044 w 12192000"/>
              <a:gd name="connsiteY56" fmla="*/ 1668931 h 3793674"/>
              <a:gd name="connsiteX57" fmla="*/ 4850032 w 12192000"/>
              <a:gd name="connsiteY57" fmla="*/ 1639440 h 3793674"/>
              <a:gd name="connsiteX58" fmla="*/ 4945654 w 12192000"/>
              <a:gd name="connsiteY58" fmla="*/ 1628212 h 3793674"/>
              <a:gd name="connsiteX59" fmla="*/ 4982770 w 12192000"/>
              <a:gd name="connsiteY59" fmla="*/ 1634027 h 3793674"/>
              <a:gd name="connsiteX60" fmla="*/ 5034068 w 12192000"/>
              <a:gd name="connsiteY60" fmla="*/ 1635369 h 3793674"/>
              <a:gd name="connsiteX61" fmla="*/ 5157133 w 12192000"/>
              <a:gd name="connsiteY61" fmla="*/ 1621298 h 3793674"/>
              <a:gd name="connsiteX62" fmla="*/ 5331645 w 12192000"/>
              <a:gd name="connsiteY62" fmla="*/ 1602675 h 3793674"/>
              <a:gd name="connsiteX63" fmla="*/ 5339977 w 12192000"/>
              <a:gd name="connsiteY63" fmla="*/ 1609364 h 3793674"/>
              <a:gd name="connsiteX64" fmla="*/ 5400314 w 12192000"/>
              <a:gd name="connsiteY64" fmla="*/ 1600700 h 3793674"/>
              <a:gd name="connsiteX65" fmla="*/ 5607257 w 12192000"/>
              <a:gd name="connsiteY65" fmla="*/ 1518495 h 3793674"/>
              <a:gd name="connsiteX66" fmla="*/ 5725292 w 12192000"/>
              <a:gd name="connsiteY66" fmla="*/ 1502996 h 3793674"/>
              <a:gd name="connsiteX67" fmla="*/ 5767898 w 12192000"/>
              <a:gd name="connsiteY67" fmla="*/ 1505858 h 3793674"/>
              <a:gd name="connsiteX68" fmla="*/ 5839240 w 12192000"/>
              <a:gd name="connsiteY68" fmla="*/ 1510133 h 3793674"/>
              <a:gd name="connsiteX69" fmla="*/ 5905402 w 12192000"/>
              <a:gd name="connsiteY69" fmla="*/ 1527401 h 3793674"/>
              <a:gd name="connsiteX70" fmla="*/ 5964698 w 12192000"/>
              <a:gd name="connsiteY70" fmla="*/ 1501636 h 3793674"/>
              <a:gd name="connsiteX71" fmla="*/ 6017881 w 12192000"/>
              <a:gd name="connsiteY71" fmla="*/ 1491249 h 3793674"/>
              <a:gd name="connsiteX72" fmla="*/ 6023244 w 12192000"/>
              <a:gd name="connsiteY72" fmla="*/ 1498384 h 3793674"/>
              <a:gd name="connsiteX73" fmla="*/ 6030193 w 12192000"/>
              <a:gd name="connsiteY73" fmla="*/ 1497853 h 3793674"/>
              <a:gd name="connsiteX74" fmla="*/ 6032755 w 12192000"/>
              <a:gd name="connsiteY74" fmla="*/ 1489137 h 3793674"/>
              <a:gd name="connsiteX75" fmla="*/ 6114491 w 12192000"/>
              <a:gd name="connsiteY75" fmla="*/ 1447543 h 3793674"/>
              <a:gd name="connsiteX76" fmla="*/ 6228089 w 12192000"/>
              <a:gd name="connsiteY76" fmla="*/ 1404736 h 3793674"/>
              <a:gd name="connsiteX77" fmla="*/ 6266132 w 12192000"/>
              <a:gd name="connsiteY77" fmla="*/ 1408704 h 3793674"/>
              <a:gd name="connsiteX78" fmla="*/ 6266284 w 12192000"/>
              <a:gd name="connsiteY78" fmla="*/ 1408695 h 3793674"/>
              <a:gd name="connsiteX79" fmla="*/ 6267815 w 12192000"/>
              <a:gd name="connsiteY79" fmla="*/ 1413946 h 3793674"/>
              <a:gd name="connsiteX80" fmla="*/ 6277660 w 12192000"/>
              <a:gd name="connsiteY80" fmla="*/ 1413155 h 3793674"/>
              <a:gd name="connsiteX81" fmla="*/ 6290206 w 12192000"/>
              <a:gd name="connsiteY81" fmla="*/ 1407568 h 3793674"/>
              <a:gd name="connsiteX82" fmla="*/ 6318021 w 12192000"/>
              <a:gd name="connsiteY82" fmla="*/ 1413938 h 3793674"/>
              <a:gd name="connsiteX83" fmla="*/ 6319318 w 12192000"/>
              <a:gd name="connsiteY83" fmla="*/ 1414570 h 3793674"/>
              <a:gd name="connsiteX84" fmla="*/ 6391161 w 12192000"/>
              <a:gd name="connsiteY84" fmla="*/ 1451966 h 3793674"/>
              <a:gd name="connsiteX85" fmla="*/ 6458507 w 12192000"/>
              <a:gd name="connsiteY85" fmla="*/ 1519154 h 3793674"/>
              <a:gd name="connsiteX86" fmla="*/ 6567007 w 12192000"/>
              <a:gd name="connsiteY86" fmla="*/ 1556379 h 3793674"/>
              <a:gd name="connsiteX87" fmla="*/ 6607554 w 12192000"/>
              <a:gd name="connsiteY87" fmla="*/ 1566314 h 3793674"/>
              <a:gd name="connsiteX88" fmla="*/ 6731017 w 12192000"/>
              <a:gd name="connsiteY88" fmla="*/ 1583864 h 3793674"/>
              <a:gd name="connsiteX89" fmla="*/ 6734116 w 12192000"/>
              <a:gd name="connsiteY89" fmla="*/ 1580958 h 3793674"/>
              <a:gd name="connsiteX90" fmla="*/ 6918249 w 12192000"/>
              <a:gd name="connsiteY90" fmla="*/ 1481214 h 3793674"/>
              <a:gd name="connsiteX91" fmla="*/ 7067518 w 12192000"/>
              <a:gd name="connsiteY91" fmla="*/ 1434780 h 3793674"/>
              <a:gd name="connsiteX92" fmla="*/ 7124203 w 12192000"/>
              <a:gd name="connsiteY92" fmla="*/ 1429376 h 3793674"/>
              <a:gd name="connsiteX93" fmla="*/ 7218949 w 12192000"/>
              <a:gd name="connsiteY93" fmla="*/ 1419635 h 3793674"/>
              <a:gd name="connsiteX94" fmla="*/ 7298895 w 12192000"/>
              <a:gd name="connsiteY94" fmla="*/ 1439633 h 3793674"/>
              <a:gd name="connsiteX95" fmla="*/ 7374497 w 12192000"/>
              <a:gd name="connsiteY95" fmla="*/ 1420678 h 3793674"/>
              <a:gd name="connsiteX96" fmla="*/ 7380250 w 12192000"/>
              <a:gd name="connsiteY96" fmla="*/ 1380997 h 3793674"/>
              <a:gd name="connsiteX97" fmla="*/ 7464957 w 12192000"/>
              <a:gd name="connsiteY97" fmla="*/ 1372171 h 3793674"/>
              <a:gd name="connsiteX98" fmla="*/ 7594747 w 12192000"/>
              <a:gd name="connsiteY98" fmla="*/ 1362653 h 3793674"/>
              <a:gd name="connsiteX99" fmla="*/ 7666555 w 12192000"/>
              <a:gd name="connsiteY99" fmla="*/ 1348052 h 3793674"/>
              <a:gd name="connsiteX100" fmla="*/ 7866007 w 12192000"/>
              <a:gd name="connsiteY100" fmla="*/ 1318067 h 3793674"/>
              <a:gd name="connsiteX101" fmla="*/ 8068308 w 12192000"/>
              <a:gd name="connsiteY101" fmla="*/ 1295574 h 3793674"/>
              <a:gd name="connsiteX102" fmla="*/ 8202385 w 12192000"/>
              <a:gd name="connsiteY102" fmla="*/ 1324823 h 3793674"/>
              <a:gd name="connsiteX103" fmla="*/ 8367138 w 12192000"/>
              <a:gd name="connsiteY103" fmla="*/ 1301734 h 3793674"/>
              <a:gd name="connsiteX104" fmla="*/ 8396799 w 12192000"/>
              <a:gd name="connsiteY104" fmla="*/ 1304107 h 3793674"/>
              <a:gd name="connsiteX105" fmla="*/ 8431415 w 12192000"/>
              <a:gd name="connsiteY105" fmla="*/ 1287621 h 3793674"/>
              <a:gd name="connsiteX106" fmla="*/ 8569515 w 12192000"/>
              <a:gd name="connsiteY106" fmla="*/ 1219560 h 3793674"/>
              <a:gd name="connsiteX107" fmla="*/ 8672452 w 12192000"/>
              <a:gd name="connsiteY107" fmla="*/ 1148305 h 3793674"/>
              <a:gd name="connsiteX108" fmla="*/ 8824768 w 12192000"/>
              <a:gd name="connsiteY108" fmla="*/ 1133740 h 3793674"/>
              <a:gd name="connsiteX109" fmla="*/ 8909609 w 12192000"/>
              <a:gd name="connsiteY109" fmla="*/ 1100055 h 3793674"/>
              <a:gd name="connsiteX110" fmla="*/ 9036318 w 12192000"/>
              <a:gd name="connsiteY110" fmla="*/ 1007023 h 3793674"/>
              <a:gd name="connsiteX111" fmla="*/ 9230382 w 12192000"/>
              <a:gd name="connsiteY111" fmla="*/ 968177 h 3793674"/>
              <a:gd name="connsiteX112" fmla="*/ 9286437 w 12192000"/>
              <a:gd name="connsiteY112" fmla="*/ 1010381 h 3793674"/>
              <a:gd name="connsiteX113" fmla="*/ 9349089 w 12192000"/>
              <a:gd name="connsiteY113" fmla="*/ 1027707 h 3793674"/>
              <a:gd name="connsiteX114" fmla="*/ 9347314 w 12192000"/>
              <a:gd name="connsiteY114" fmla="*/ 946267 h 3793674"/>
              <a:gd name="connsiteX115" fmla="*/ 9492995 w 12192000"/>
              <a:gd name="connsiteY115" fmla="*/ 843272 h 3793674"/>
              <a:gd name="connsiteX116" fmla="*/ 9568501 w 12192000"/>
              <a:gd name="connsiteY116" fmla="*/ 800316 h 3793674"/>
              <a:gd name="connsiteX117" fmla="*/ 9691686 w 12192000"/>
              <a:gd name="connsiteY117" fmla="*/ 750611 h 3793674"/>
              <a:gd name="connsiteX118" fmla="*/ 9728219 w 12192000"/>
              <a:gd name="connsiteY118" fmla="*/ 732444 h 3793674"/>
              <a:gd name="connsiteX119" fmla="*/ 10080661 w 12192000"/>
              <a:gd name="connsiteY119" fmla="*/ 517946 h 3793674"/>
              <a:gd name="connsiteX120" fmla="*/ 10335073 w 12192000"/>
              <a:gd name="connsiteY120" fmla="*/ 536444 h 3793674"/>
              <a:gd name="connsiteX121" fmla="*/ 10593135 w 12192000"/>
              <a:gd name="connsiteY121" fmla="*/ 479950 h 3793674"/>
              <a:gd name="connsiteX122" fmla="*/ 10655931 w 12192000"/>
              <a:gd name="connsiteY122" fmla="*/ 414155 h 3793674"/>
              <a:gd name="connsiteX123" fmla="*/ 10695298 w 12192000"/>
              <a:gd name="connsiteY123" fmla="*/ 404284 h 3793674"/>
              <a:gd name="connsiteX124" fmla="*/ 10761489 w 12192000"/>
              <a:gd name="connsiteY124" fmla="*/ 392693 h 3793674"/>
              <a:gd name="connsiteX125" fmla="*/ 10853610 w 12192000"/>
              <a:gd name="connsiteY125" fmla="*/ 344972 h 3793674"/>
              <a:gd name="connsiteX126" fmla="*/ 11052930 w 12192000"/>
              <a:gd name="connsiteY126" fmla="*/ 293394 h 3793674"/>
              <a:gd name="connsiteX127" fmla="*/ 11359700 w 12192000"/>
              <a:gd name="connsiteY127" fmla="*/ 116377 h 3793674"/>
              <a:gd name="connsiteX128" fmla="*/ 11672425 w 12192000"/>
              <a:gd name="connsiteY128" fmla="*/ 43975 h 3793674"/>
              <a:gd name="connsiteX129" fmla="*/ 11778759 w 12192000"/>
              <a:gd name="connsiteY129" fmla="*/ 15112 h 3793674"/>
              <a:gd name="connsiteX130" fmla="*/ 11912086 w 12192000"/>
              <a:gd name="connsiteY130" fmla="*/ 57763 h 3793674"/>
              <a:gd name="connsiteX131" fmla="*/ 12087372 w 12192000"/>
              <a:gd name="connsiteY131" fmla="*/ 0 h 3793674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03854 h 3781151"/>
              <a:gd name="connsiteX128" fmla="*/ 11672425 w 12192000"/>
              <a:gd name="connsiteY128" fmla="*/ 31452 h 3781151"/>
              <a:gd name="connsiteX129" fmla="*/ 11778759 w 12192000"/>
              <a:gd name="connsiteY129" fmla="*/ 2589 h 3781151"/>
              <a:gd name="connsiteX130" fmla="*/ 11912086 w 12192000"/>
              <a:gd name="connsiteY130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03854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58445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58445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994062 w 12192000"/>
              <a:gd name="connsiteY14" fmla="*/ 2784559 h 3781151"/>
              <a:gd name="connsiteX15" fmla="*/ 1047040 w 12192000"/>
              <a:gd name="connsiteY15" fmla="*/ 2826828 h 3781151"/>
              <a:gd name="connsiteX16" fmla="*/ 1377085 w 12192000"/>
              <a:gd name="connsiteY16" fmla="*/ 2735410 h 3781151"/>
              <a:gd name="connsiteX17" fmla="*/ 1465015 w 12192000"/>
              <a:gd name="connsiteY17" fmla="*/ 2734757 h 3781151"/>
              <a:gd name="connsiteX18" fmla="*/ 1535004 w 12192000"/>
              <a:gd name="connsiteY18" fmla="*/ 2687835 h 3781151"/>
              <a:gd name="connsiteX19" fmla="*/ 1679251 w 12192000"/>
              <a:gd name="connsiteY19" fmla="*/ 2712367 h 3781151"/>
              <a:gd name="connsiteX20" fmla="*/ 1865161 w 12192000"/>
              <a:gd name="connsiteY20" fmla="*/ 2663121 h 3781151"/>
              <a:gd name="connsiteX21" fmla="*/ 1977927 w 12192000"/>
              <a:gd name="connsiteY21" fmla="*/ 2642448 h 3781151"/>
              <a:gd name="connsiteX22" fmla="*/ 2023175 w 12192000"/>
              <a:gd name="connsiteY22" fmla="*/ 2648402 h 3781151"/>
              <a:gd name="connsiteX23" fmla="*/ 2040685 w 12192000"/>
              <a:gd name="connsiteY23" fmla="*/ 2652651 h 3781151"/>
              <a:gd name="connsiteX24" fmla="*/ 2057102 w 12192000"/>
              <a:gd name="connsiteY24" fmla="*/ 2645758 h 3781151"/>
              <a:gd name="connsiteX25" fmla="*/ 2052057 w 12192000"/>
              <a:gd name="connsiteY25" fmla="*/ 2618002 h 3781151"/>
              <a:gd name="connsiteX26" fmla="*/ 2052988 w 12192000"/>
              <a:gd name="connsiteY26" fmla="*/ 2617321 h 3781151"/>
              <a:gd name="connsiteX27" fmla="*/ 2075835 w 12192000"/>
              <a:gd name="connsiteY27" fmla="*/ 2625051 h 3781151"/>
              <a:gd name="connsiteX28" fmla="*/ 2105280 w 12192000"/>
              <a:gd name="connsiteY28" fmla="*/ 2621772 h 3781151"/>
              <a:gd name="connsiteX29" fmla="*/ 2271487 w 12192000"/>
              <a:gd name="connsiteY29" fmla="*/ 2559602 h 3781151"/>
              <a:gd name="connsiteX30" fmla="*/ 2450874 w 12192000"/>
              <a:gd name="connsiteY30" fmla="*/ 2540963 h 3781151"/>
              <a:gd name="connsiteX31" fmla="*/ 2507266 w 12192000"/>
              <a:gd name="connsiteY31" fmla="*/ 2511976 h 3781151"/>
              <a:gd name="connsiteX32" fmla="*/ 2641503 w 12192000"/>
              <a:gd name="connsiteY32" fmla="*/ 2426341 h 3781151"/>
              <a:gd name="connsiteX33" fmla="*/ 2817182 w 12192000"/>
              <a:gd name="connsiteY33" fmla="*/ 2265557 h 3781151"/>
              <a:gd name="connsiteX34" fmla="*/ 2957554 w 12192000"/>
              <a:gd name="connsiteY34" fmla="*/ 2180877 h 3781151"/>
              <a:gd name="connsiteX35" fmla="*/ 3003677 w 12192000"/>
              <a:gd name="connsiteY35" fmla="*/ 2154878 h 3781151"/>
              <a:gd name="connsiteX36" fmla="*/ 3046876 w 12192000"/>
              <a:gd name="connsiteY36" fmla="*/ 2081296 h 3781151"/>
              <a:gd name="connsiteX37" fmla="*/ 3303290 w 12192000"/>
              <a:gd name="connsiteY37" fmla="*/ 1995084 h 3781151"/>
              <a:gd name="connsiteX38" fmla="*/ 3395602 w 12192000"/>
              <a:gd name="connsiteY38" fmla="*/ 1893639 h 3781151"/>
              <a:gd name="connsiteX39" fmla="*/ 3430100 w 12192000"/>
              <a:gd name="connsiteY39" fmla="*/ 1867444 h 3781151"/>
              <a:gd name="connsiteX40" fmla="*/ 3437914 w 12192000"/>
              <a:gd name="connsiteY40" fmla="*/ 1869491 h 3781151"/>
              <a:gd name="connsiteX41" fmla="*/ 3438972 w 12192000"/>
              <a:gd name="connsiteY41" fmla="*/ 1871208 h 3781151"/>
              <a:gd name="connsiteX42" fmla="*/ 3547723 w 12192000"/>
              <a:gd name="connsiteY42" fmla="*/ 1831216 h 3781151"/>
              <a:gd name="connsiteX43" fmla="*/ 3572350 w 12192000"/>
              <a:gd name="connsiteY43" fmla="*/ 1826069 h 3781151"/>
              <a:gd name="connsiteX44" fmla="*/ 3575291 w 12192000"/>
              <a:gd name="connsiteY44" fmla="*/ 1827289 h 3781151"/>
              <a:gd name="connsiteX45" fmla="*/ 3595183 w 12192000"/>
              <a:gd name="connsiteY45" fmla="*/ 1816299 h 3781151"/>
              <a:gd name="connsiteX46" fmla="*/ 3611353 w 12192000"/>
              <a:gd name="connsiteY46" fmla="*/ 1798929 h 3781151"/>
              <a:gd name="connsiteX47" fmla="*/ 3825586 w 12192000"/>
              <a:gd name="connsiteY47" fmla="*/ 1798552 h 3781151"/>
              <a:gd name="connsiteX48" fmla="*/ 4166327 w 12192000"/>
              <a:gd name="connsiteY48" fmla="*/ 1747015 h 3781151"/>
              <a:gd name="connsiteX49" fmla="*/ 4437661 w 12192000"/>
              <a:gd name="connsiteY49" fmla="*/ 1663068 h 3781151"/>
              <a:gd name="connsiteX50" fmla="*/ 4510862 w 12192000"/>
              <a:gd name="connsiteY50" fmla="*/ 1665514 h 3781151"/>
              <a:gd name="connsiteX51" fmla="*/ 4573217 w 12192000"/>
              <a:gd name="connsiteY51" fmla="*/ 1633854 h 3781151"/>
              <a:gd name="connsiteX52" fmla="*/ 4605137 w 12192000"/>
              <a:gd name="connsiteY52" fmla="*/ 1644474 h 3781151"/>
              <a:gd name="connsiteX53" fmla="*/ 4623509 w 12192000"/>
              <a:gd name="connsiteY53" fmla="*/ 1643919 h 3781151"/>
              <a:gd name="connsiteX54" fmla="*/ 4629310 w 12192000"/>
              <a:gd name="connsiteY54" fmla="*/ 1653854 h 3781151"/>
              <a:gd name="connsiteX55" fmla="*/ 4657404 w 12192000"/>
              <a:gd name="connsiteY55" fmla="*/ 1660247 h 3781151"/>
              <a:gd name="connsiteX56" fmla="*/ 4691044 w 12192000"/>
              <a:gd name="connsiteY56" fmla="*/ 1656408 h 3781151"/>
              <a:gd name="connsiteX57" fmla="*/ 4850032 w 12192000"/>
              <a:gd name="connsiteY57" fmla="*/ 1626917 h 3781151"/>
              <a:gd name="connsiteX58" fmla="*/ 4945654 w 12192000"/>
              <a:gd name="connsiteY58" fmla="*/ 1615689 h 3781151"/>
              <a:gd name="connsiteX59" fmla="*/ 4982770 w 12192000"/>
              <a:gd name="connsiteY59" fmla="*/ 1621504 h 3781151"/>
              <a:gd name="connsiteX60" fmla="*/ 5034068 w 12192000"/>
              <a:gd name="connsiteY60" fmla="*/ 1622846 h 3781151"/>
              <a:gd name="connsiteX61" fmla="*/ 5157133 w 12192000"/>
              <a:gd name="connsiteY61" fmla="*/ 1608775 h 3781151"/>
              <a:gd name="connsiteX62" fmla="*/ 5331645 w 12192000"/>
              <a:gd name="connsiteY62" fmla="*/ 1590152 h 3781151"/>
              <a:gd name="connsiteX63" fmla="*/ 5339977 w 12192000"/>
              <a:gd name="connsiteY63" fmla="*/ 1596841 h 3781151"/>
              <a:gd name="connsiteX64" fmla="*/ 5400314 w 12192000"/>
              <a:gd name="connsiteY64" fmla="*/ 1588177 h 3781151"/>
              <a:gd name="connsiteX65" fmla="*/ 5607257 w 12192000"/>
              <a:gd name="connsiteY65" fmla="*/ 1505972 h 3781151"/>
              <a:gd name="connsiteX66" fmla="*/ 5725292 w 12192000"/>
              <a:gd name="connsiteY66" fmla="*/ 1490473 h 3781151"/>
              <a:gd name="connsiteX67" fmla="*/ 5767898 w 12192000"/>
              <a:gd name="connsiteY67" fmla="*/ 1493335 h 3781151"/>
              <a:gd name="connsiteX68" fmla="*/ 5839240 w 12192000"/>
              <a:gd name="connsiteY68" fmla="*/ 1497610 h 3781151"/>
              <a:gd name="connsiteX69" fmla="*/ 5905402 w 12192000"/>
              <a:gd name="connsiteY69" fmla="*/ 1514878 h 3781151"/>
              <a:gd name="connsiteX70" fmla="*/ 5964698 w 12192000"/>
              <a:gd name="connsiteY70" fmla="*/ 1489113 h 3781151"/>
              <a:gd name="connsiteX71" fmla="*/ 6017881 w 12192000"/>
              <a:gd name="connsiteY71" fmla="*/ 1478726 h 3781151"/>
              <a:gd name="connsiteX72" fmla="*/ 6023244 w 12192000"/>
              <a:gd name="connsiteY72" fmla="*/ 1485861 h 3781151"/>
              <a:gd name="connsiteX73" fmla="*/ 6030193 w 12192000"/>
              <a:gd name="connsiteY73" fmla="*/ 1485330 h 3781151"/>
              <a:gd name="connsiteX74" fmla="*/ 6032755 w 12192000"/>
              <a:gd name="connsiteY74" fmla="*/ 1476614 h 3781151"/>
              <a:gd name="connsiteX75" fmla="*/ 6114491 w 12192000"/>
              <a:gd name="connsiteY75" fmla="*/ 1435020 h 3781151"/>
              <a:gd name="connsiteX76" fmla="*/ 6228089 w 12192000"/>
              <a:gd name="connsiteY76" fmla="*/ 1392213 h 3781151"/>
              <a:gd name="connsiteX77" fmla="*/ 6266132 w 12192000"/>
              <a:gd name="connsiteY77" fmla="*/ 1396181 h 3781151"/>
              <a:gd name="connsiteX78" fmla="*/ 6266284 w 12192000"/>
              <a:gd name="connsiteY78" fmla="*/ 1396172 h 3781151"/>
              <a:gd name="connsiteX79" fmla="*/ 6267815 w 12192000"/>
              <a:gd name="connsiteY79" fmla="*/ 1401423 h 3781151"/>
              <a:gd name="connsiteX80" fmla="*/ 6277660 w 12192000"/>
              <a:gd name="connsiteY80" fmla="*/ 1400632 h 3781151"/>
              <a:gd name="connsiteX81" fmla="*/ 6290206 w 12192000"/>
              <a:gd name="connsiteY81" fmla="*/ 1395045 h 3781151"/>
              <a:gd name="connsiteX82" fmla="*/ 6318021 w 12192000"/>
              <a:gd name="connsiteY82" fmla="*/ 1401415 h 3781151"/>
              <a:gd name="connsiteX83" fmla="*/ 6319318 w 12192000"/>
              <a:gd name="connsiteY83" fmla="*/ 1402047 h 3781151"/>
              <a:gd name="connsiteX84" fmla="*/ 6391161 w 12192000"/>
              <a:gd name="connsiteY84" fmla="*/ 1439443 h 3781151"/>
              <a:gd name="connsiteX85" fmla="*/ 6458507 w 12192000"/>
              <a:gd name="connsiteY85" fmla="*/ 1506631 h 3781151"/>
              <a:gd name="connsiteX86" fmla="*/ 6567007 w 12192000"/>
              <a:gd name="connsiteY86" fmla="*/ 1543856 h 3781151"/>
              <a:gd name="connsiteX87" fmla="*/ 6607554 w 12192000"/>
              <a:gd name="connsiteY87" fmla="*/ 1553791 h 3781151"/>
              <a:gd name="connsiteX88" fmla="*/ 6731017 w 12192000"/>
              <a:gd name="connsiteY88" fmla="*/ 1571341 h 3781151"/>
              <a:gd name="connsiteX89" fmla="*/ 6734116 w 12192000"/>
              <a:gd name="connsiteY89" fmla="*/ 1568435 h 3781151"/>
              <a:gd name="connsiteX90" fmla="*/ 6918249 w 12192000"/>
              <a:gd name="connsiteY90" fmla="*/ 1468691 h 3781151"/>
              <a:gd name="connsiteX91" fmla="*/ 7067518 w 12192000"/>
              <a:gd name="connsiteY91" fmla="*/ 1422257 h 3781151"/>
              <a:gd name="connsiteX92" fmla="*/ 7124203 w 12192000"/>
              <a:gd name="connsiteY92" fmla="*/ 1416853 h 3781151"/>
              <a:gd name="connsiteX93" fmla="*/ 7218949 w 12192000"/>
              <a:gd name="connsiteY93" fmla="*/ 1407112 h 3781151"/>
              <a:gd name="connsiteX94" fmla="*/ 7298895 w 12192000"/>
              <a:gd name="connsiteY94" fmla="*/ 1427110 h 3781151"/>
              <a:gd name="connsiteX95" fmla="*/ 7374497 w 12192000"/>
              <a:gd name="connsiteY95" fmla="*/ 1408155 h 3781151"/>
              <a:gd name="connsiteX96" fmla="*/ 7380250 w 12192000"/>
              <a:gd name="connsiteY96" fmla="*/ 1368474 h 3781151"/>
              <a:gd name="connsiteX97" fmla="*/ 7464957 w 12192000"/>
              <a:gd name="connsiteY97" fmla="*/ 1359648 h 3781151"/>
              <a:gd name="connsiteX98" fmla="*/ 7594747 w 12192000"/>
              <a:gd name="connsiteY98" fmla="*/ 1350130 h 3781151"/>
              <a:gd name="connsiteX99" fmla="*/ 7666555 w 12192000"/>
              <a:gd name="connsiteY99" fmla="*/ 1335529 h 3781151"/>
              <a:gd name="connsiteX100" fmla="*/ 7866007 w 12192000"/>
              <a:gd name="connsiteY100" fmla="*/ 1305544 h 3781151"/>
              <a:gd name="connsiteX101" fmla="*/ 8068308 w 12192000"/>
              <a:gd name="connsiteY101" fmla="*/ 1283051 h 3781151"/>
              <a:gd name="connsiteX102" fmla="*/ 8202385 w 12192000"/>
              <a:gd name="connsiteY102" fmla="*/ 1312300 h 3781151"/>
              <a:gd name="connsiteX103" fmla="*/ 8367138 w 12192000"/>
              <a:gd name="connsiteY103" fmla="*/ 1289211 h 3781151"/>
              <a:gd name="connsiteX104" fmla="*/ 8396799 w 12192000"/>
              <a:gd name="connsiteY104" fmla="*/ 1291584 h 3781151"/>
              <a:gd name="connsiteX105" fmla="*/ 8431415 w 12192000"/>
              <a:gd name="connsiteY105" fmla="*/ 1275098 h 3781151"/>
              <a:gd name="connsiteX106" fmla="*/ 8569515 w 12192000"/>
              <a:gd name="connsiteY106" fmla="*/ 1207037 h 3781151"/>
              <a:gd name="connsiteX107" fmla="*/ 8672452 w 12192000"/>
              <a:gd name="connsiteY107" fmla="*/ 1135782 h 3781151"/>
              <a:gd name="connsiteX108" fmla="*/ 8824768 w 12192000"/>
              <a:gd name="connsiteY108" fmla="*/ 1121217 h 3781151"/>
              <a:gd name="connsiteX109" fmla="*/ 8909609 w 12192000"/>
              <a:gd name="connsiteY109" fmla="*/ 1087532 h 3781151"/>
              <a:gd name="connsiteX110" fmla="*/ 9036318 w 12192000"/>
              <a:gd name="connsiteY110" fmla="*/ 994500 h 3781151"/>
              <a:gd name="connsiteX111" fmla="*/ 9230382 w 12192000"/>
              <a:gd name="connsiteY111" fmla="*/ 955654 h 3781151"/>
              <a:gd name="connsiteX112" fmla="*/ 9286437 w 12192000"/>
              <a:gd name="connsiteY112" fmla="*/ 997858 h 3781151"/>
              <a:gd name="connsiteX113" fmla="*/ 9349089 w 12192000"/>
              <a:gd name="connsiteY113" fmla="*/ 1015184 h 3781151"/>
              <a:gd name="connsiteX114" fmla="*/ 9347314 w 12192000"/>
              <a:gd name="connsiteY114" fmla="*/ 933744 h 3781151"/>
              <a:gd name="connsiteX115" fmla="*/ 9492995 w 12192000"/>
              <a:gd name="connsiteY115" fmla="*/ 830749 h 3781151"/>
              <a:gd name="connsiteX116" fmla="*/ 9568501 w 12192000"/>
              <a:gd name="connsiteY116" fmla="*/ 787793 h 3781151"/>
              <a:gd name="connsiteX117" fmla="*/ 9691686 w 12192000"/>
              <a:gd name="connsiteY117" fmla="*/ 738088 h 3781151"/>
              <a:gd name="connsiteX118" fmla="*/ 9728219 w 12192000"/>
              <a:gd name="connsiteY118" fmla="*/ 719921 h 3781151"/>
              <a:gd name="connsiteX119" fmla="*/ 10080661 w 12192000"/>
              <a:gd name="connsiteY119" fmla="*/ 505423 h 3781151"/>
              <a:gd name="connsiteX120" fmla="*/ 10335073 w 12192000"/>
              <a:gd name="connsiteY120" fmla="*/ 523921 h 3781151"/>
              <a:gd name="connsiteX121" fmla="*/ 10593135 w 12192000"/>
              <a:gd name="connsiteY121" fmla="*/ 467427 h 3781151"/>
              <a:gd name="connsiteX122" fmla="*/ 10655931 w 12192000"/>
              <a:gd name="connsiteY122" fmla="*/ 401632 h 3781151"/>
              <a:gd name="connsiteX123" fmla="*/ 10695298 w 12192000"/>
              <a:gd name="connsiteY123" fmla="*/ 391761 h 3781151"/>
              <a:gd name="connsiteX124" fmla="*/ 10761489 w 12192000"/>
              <a:gd name="connsiteY124" fmla="*/ 380170 h 3781151"/>
              <a:gd name="connsiteX125" fmla="*/ 10853610 w 12192000"/>
              <a:gd name="connsiteY125" fmla="*/ 332449 h 3781151"/>
              <a:gd name="connsiteX126" fmla="*/ 11052930 w 12192000"/>
              <a:gd name="connsiteY126" fmla="*/ 280871 h 3781151"/>
              <a:gd name="connsiteX127" fmla="*/ 11359700 w 12192000"/>
              <a:gd name="connsiteY127" fmla="*/ 158445 h 3781151"/>
              <a:gd name="connsiteX128" fmla="*/ 11672425 w 12192000"/>
              <a:gd name="connsiteY128" fmla="*/ 31452 h 3781151"/>
              <a:gd name="connsiteX129" fmla="*/ 11912086 w 12192000"/>
              <a:gd name="connsiteY129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8103 w 12192000"/>
              <a:gd name="connsiteY13" fmla="*/ 280194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535004 w 12192000"/>
              <a:gd name="connsiteY17" fmla="*/ 2687835 h 3781151"/>
              <a:gd name="connsiteX18" fmla="*/ 1679251 w 12192000"/>
              <a:gd name="connsiteY18" fmla="*/ 2712367 h 3781151"/>
              <a:gd name="connsiteX19" fmla="*/ 1865161 w 12192000"/>
              <a:gd name="connsiteY19" fmla="*/ 2663121 h 3781151"/>
              <a:gd name="connsiteX20" fmla="*/ 1977927 w 12192000"/>
              <a:gd name="connsiteY20" fmla="*/ 2642448 h 3781151"/>
              <a:gd name="connsiteX21" fmla="*/ 2023175 w 12192000"/>
              <a:gd name="connsiteY21" fmla="*/ 2648402 h 3781151"/>
              <a:gd name="connsiteX22" fmla="*/ 2040685 w 12192000"/>
              <a:gd name="connsiteY22" fmla="*/ 2652651 h 3781151"/>
              <a:gd name="connsiteX23" fmla="*/ 2057102 w 12192000"/>
              <a:gd name="connsiteY23" fmla="*/ 2645758 h 3781151"/>
              <a:gd name="connsiteX24" fmla="*/ 2052057 w 12192000"/>
              <a:gd name="connsiteY24" fmla="*/ 2618002 h 3781151"/>
              <a:gd name="connsiteX25" fmla="*/ 2052988 w 12192000"/>
              <a:gd name="connsiteY25" fmla="*/ 2617321 h 3781151"/>
              <a:gd name="connsiteX26" fmla="*/ 2075835 w 12192000"/>
              <a:gd name="connsiteY26" fmla="*/ 2625051 h 3781151"/>
              <a:gd name="connsiteX27" fmla="*/ 2105280 w 12192000"/>
              <a:gd name="connsiteY27" fmla="*/ 2621772 h 3781151"/>
              <a:gd name="connsiteX28" fmla="*/ 2271487 w 12192000"/>
              <a:gd name="connsiteY28" fmla="*/ 2559602 h 3781151"/>
              <a:gd name="connsiteX29" fmla="*/ 2450874 w 12192000"/>
              <a:gd name="connsiteY29" fmla="*/ 2540963 h 3781151"/>
              <a:gd name="connsiteX30" fmla="*/ 2507266 w 12192000"/>
              <a:gd name="connsiteY30" fmla="*/ 2511976 h 3781151"/>
              <a:gd name="connsiteX31" fmla="*/ 2641503 w 12192000"/>
              <a:gd name="connsiteY31" fmla="*/ 2426341 h 3781151"/>
              <a:gd name="connsiteX32" fmla="*/ 2817182 w 12192000"/>
              <a:gd name="connsiteY32" fmla="*/ 2265557 h 3781151"/>
              <a:gd name="connsiteX33" fmla="*/ 2957554 w 12192000"/>
              <a:gd name="connsiteY33" fmla="*/ 2180877 h 3781151"/>
              <a:gd name="connsiteX34" fmla="*/ 3003677 w 12192000"/>
              <a:gd name="connsiteY34" fmla="*/ 2154878 h 3781151"/>
              <a:gd name="connsiteX35" fmla="*/ 3046876 w 12192000"/>
              <a:gd name="connsiteY35" fmla="*/ 2081296 h 3781151"/>
              <a:gd name="connsiteX36" fmla="*/ 3303290 w 12192000"/>
              <a:gd name="connsiteY36" fmla="*/ 1995084 h 3781151"/>
              <a:gd name="connsiteX37" fmla="*/ 3395602 w 12192000"/>
              <a:gd name="connsiteY37" fmla="*/ 1893639 h 3781151"/>
              <a:gd name="connsiteX38" fmla="*/ 3430100 w 12192000"/>
              <a:gd name="connsiteY38" fmla="*/ 1867444 h 3781151"/>
              <a:gd name="connsiteX39" fmla="*/ 3437914 w 12192000"/>
              <a:gd name="connsiteY39" fmla="*/ 1869491 h 3781151"/>
              <a:gd name="connsiteX40" fmla="*/ 3438972 w 12192000"/>
              <a:gd name="connsiteY40" fmla="*/ 1871208 h 3781151"/>
              <a:gd name="connsiteX41" fmla="*/ 3547723 w 12192000"/>
              <a:gd name="connsiteY41" fmla="*/ 1831216 h 3781151"/>
              <a:gd name="connsiteX42" fmla="*/ 3572350 w 12192000"/>
              <a:gd name="connsiteY42" fmla="*/ 1826069 h 3781151"/>
              <a:gd name="connsiteX43" fmla="*/ 3575291 w 12192000"/>
              <a:gd name="connsiteY43" fmla="*/ 1827289 h 3781151"/>
              <a:gd name="connsiteX44" fmla="*/ 3595183 w 12192000"/>
              <a:gd name="connsiteY44" fmla="*/ 1816299 h 3781151"/>
              <a:gd name="connsiteX45" fmla="*/ 3611353 w 12192000"/>
              <a:gd name="connsiteY45" fmla="*/ 1798929 h 3781151"/>
              <a:gd name="connsiteX46" fmla="*/ 3825586 w 12192000"/>
              <a:gd name="connsiteY46" fmla="*/ 1798552 h 3781151"/>
              <a:gd name="connsiteX47" fmla="*/ 4166327 w 12192000"/>
              <a:gd name="connsiteY47" fmla="*/ 1747015 h 3781151"/>
              <a:gd name="connsiteX48" fmla="*/ 4437661 w 12192000"/>
              <a:gd name="connsiteY48" fmla="*/ 1663068 h 3781151"/>
              <a:gd name="connsiteX49" fmla="*/ 4510862 w 12192000"/>
              <a:gd name="connsiteY49" fmla="*/ 1665514 h 3781151"/>
              <a:gd name="connsiteX50" fmla="*/ 4573217 w 12192000"/>
              <a:gd name="connsiteY50" fmla="*/ 1633854 h 3781151"/>
              <a:gd name="connsiteX51" fmla="*/ 4605137 w 12192000"/>
              <a:gd name="connsiteY51" fmla="*/ 1644474 h 3781151"/>
              <a:gd name="connsiteX52" fmla="*/ 4623509 w 12192000"/>
              <a:gd name="connsiteY52" fmla="*/ 1643919 h 3781151"/>
              <a:gd name="connsiteX53" fmla="*/ 4629310 w 12192000"/>
              <a:gd name="connsiteY53" fmla="*/ 1653854 h 3781151"/>
              <a:gd name="connsiteX54" fmla="*/ 4657404 w 12192000"/>
              <a:gd name="connsiteY54" fmla="*/ 1660247 h 3781151"/>
              <a:gd name="connsiteX55" fmla="*/ 4691044 w 12192000"/>
              <a:gd name="connsiteY55" fmla="*/ 1656408 h 3781151"/>
              <a:gd name="connsiteX56" fmla="*/ 4850032 w 12192000"/>
              <a:gd name="connsiteY56" fmla="*/ 1626917 h 3781151"/>
              <a:gd name="connsiteX57" fmla="*/ 4945654 w 12192000"/>
              <a:gd name="connsiteY57" fmla="*/ 1615689 h 3781151"/>
              <a:gd name="connsiteX58" fmla="*/ 4982770 w 12192000"/>
              <a:gd name="connsiteY58" fmla="*/ 1621504 h 3781151"/>
              <a:gd name="connsiteX59" fmla="*/ 5034068 w 12192000"/>
              <a:gd name="connsiteY59" fmla="*/ 1622846 h 3781151"/>
              <a:gd name="connsiteX60" fmla="*/ 5157133 w 12192000"/>
              <a:gd name="connsiteY60" fmla="*/ 1608775 h 3781151"/>
              <a:gd name="connsiteX61" fmla="*/ 5331645 w 12192000"/>
              <a:gd name="connsiteY61" fmla="*/ 1590152 h 3781151"/>
              <a:gd name="connsiteX62" fmla="*/ 5339977 w 12192000"/>
              <a:gd name="connsiteY62" fmla="*/ 1596841 h 3781151"/>
              <a:gd name="connsiteX63" fmla="*/ 5400314 w 12192000"/>
              <a:gd name="connsiteY63" fmla="*/ 1588177 h 3781151"/>
              <a:gd name="connsiteX64" fmla="*/ 5607257 w 12192000"/>
              <a:gd name="connsiteY64" fmla="*/ 1505972 h 3781151"/>
              <a:gd name="connsiteX65" fmla="*/ 5725292 w 12192000"/>
              <a:gd name="connsiteY65" fmla="*/ 1490473 h 3781151"/>
              <a:gd name="connsiteX66" fmla="*/ 5767898 w 12192000"/>
              <a:gd name="connsiteY66" fmla="*/ 1493335 h 3781151"/>
              <a:gd name="connsiteX67" fmla="*/ 5839240 w 12192000"/>
              <a:gd name="connsiteY67" fmla="*/ 1497610 h 3781151"/>
              <a:gd name="connsiteX68" fmla="*/ 5905402 w 12192000"/>
              <a:gd name="connsiteY68" fmla="*/ 1514878 h 3781151"/>
              <a:gd name="connsiteX69" fmla="*/ 5964698 w 12192000"/>
              <a:gd name="connsiteY69" fmla="*/ 1489113 h 3781151"/>
              <a:gd name="connsiteX70" fmla="*/ 6017881 w 12192000"/>
              <a:gd name="connsiteY70" fmla="*/ 1478726 h 3781151"/>
              <a:gd name="connsiteX71" fmla="*/ 6023244 w 12192000"/>
              <a:gd name="connsiteY71" fmla="*/ 1485861 h 3781151"/>
              <a:gd name="connsiteX72" fmla="*/ 6030193 w 12192000"/>
              <a:gd name="connsiteY72" fmla="*/ 1485330 h 3781151"/>
              <a:gd name="connsiteX73" fmla="*/ 6032755 w 12192000"/>
              <a:gd name="connsiteY73" fmla="*/ 1476614 h 3781151"/>
              <a:gd name="connsiteX74" fmla="*/ 6114491 w 12192000"/>
              <a:gd name="connsiteY74" fmla="*/ 1435020 h 3781151"/>
              <a:gd name="connsiteX75" fmla="*/ 6228089 w 12192000"/>
              <a:gd name="connsiteY75" fmla="*/ 1392213 h 3781151"/>
              <a:gd name="connsiteX76" fmla="*/ 6266132 w 12192000"/>
              <a:gd name="connsiteY76" fmla="*/ 1396181 h 3781151"/>
              <a:gd name="connsiteX77" fmla="*/ 6266284 w 12192000"/>
              <a:gd name="connsiteY77" fmla="*/ 1396172 h 3781151"/>
              <a:gd name="connsiteX78" fmla="*/ 6267815 w 12192000"/>
              <a:gd name="connsiteY78" fmla="*/ 1401423 h 3781151"/>
              <a:gd name="connsiteX79" fmla="*/ 6277660 w 12192000"/>
              <a:gd name="connsiteY79" fmla="*/ 1400632 h 3781151"/>
              <a:gd name="connsiteX80" fmla="*/ 6290206 w 12192000"/>
              <a:gd name="connsiteY80" fmla="*/ 1395045 h 3781151"/>
              <a:gd name="connsiteX81" fmla="*/ 6318021 w 12192000"/>
              <a:gd name="connsiteY81" fmla="*/ 1401415 h 3781151"/>
              <a:gd name="connsiteX82" fmla="*/ 6319318 w 12192000"/>
              <a:gd name="connsiteY82" fmla="*/ 1402047 h 3781151"/>
              <a:gd name="connsiteX83" fmla="*/ 6391161 w 12192000"/>
              <a:gd name="connsiteY83" fmla="*/ 1439443 h 3781151"/>
              <a:gd name="connsiteX84" fmla="*/ 6458507 w 12192000"/>
              <a:gd name="connsiteY84" fmla="*/ 1506631 h 3781151"/>
              <a:gd name="connsiteX85" fmla="*/ 6567007 w 12192000"/>
              <a:gd name="connsiteY85" fmla="*/ 1543856 h 3781151"/>
              <a:gd name="connsiteX86" fmla="*/ 6607554 w 12192000"/>
              <a:gd name="connsiteY86" fmla="*/ 1553791 h 3781151"/>
              <a:gd name="connsiteX87" fmla="*/ 6731017 w 12192000"/>
              <a:gd name="connsiteY87" fmla="*/ 1571341 h 3781151"/>
              <a:gd name="connsiteX88" fmla="*/ 6734116 w 12192000"/>
              <a:gd name="connsiteY88" fmla="*/ 1568435 h 3781151"/>
              <a:gd name="connsiteX89" fmla="*/ 6918249 w 12192000"/>
              <a:gd name="connsiteY89" fmla="*/ 1468691 h 3781151"/>
              <a:gd name="connsiteX90" fmla="*/ 7067518 w 12192000"/>
              <a:gd name="connsiteY90" fmla="*/ 1422257 h 3781151"/>
              <a:gd name="connsiteX91" fmla="*/ 7124203 w 12192000"/>
              <a:gd name="connsiteY91" fmla="*/ 1416853 h 3781151"/>
              <a:gd name="connsiteX92" fmla="*/ 7218949 w 12192000"/>
              <a:gd name="connsiteY92" fmla="*/ 1407112 h 3781151"/>
              <a:gd name="connsiteX93" fmla="*/ 7298895 w 12192000"/>
              <a:gd name="connsiteY93" fmla="*/ 1427110 h 3781151"/>
              <a:gd name="connsiteX94" fmla="*/ 7374497 w 12192000"/>
              <a:gd name="connsiteY94" fmla="*/ 1408155 h 3781151"/>
              <a:gd name="connsiteX95" fmla="*/ 7380250 w 12192000"/>
              <a:gd name="connsiteY95" fmla="*/ 1368474 h 3781151"/>
              <a:gd name="connsiteX96" fmla="*/ 7464957 w 12192000"/>
              <a:gd name="connsiteY96" fmla="*/ 1359648 h 3781151"/>
              <a:gd name="connsiteX97" fmla="*/ 7594747 w 12192000"/>
              <a:gd name="connsiteY97" fmla="*/ 1350130 h 3781151"/>
              <a:gd name="connsiteX98" fmla="*/ 7666555 w 12192000"/>
              <a:gd name="connsiteY98" fmla="*/ 1335529 h 3781151"/>
              <a:gd name="connsiteX99" fmla="*/ 7866007 w 12192000"/>
              <a:gd name="connsiteY99" fmla="*/ 1305544 h 3781151"/>
              <a:gd name="connsiteX100" fmla="*/ 8068308 w 12192000"/>
              <a:gd name="connsiteY100" fmla="*/ 1283051 h 3781151"/>
              <a:gd name="connsiteX101" fmla="*/ 8202385 w 12192000"/>
              <a:gd name="connsiteY101" fmla="*/ 1312300 h 3781151"/>
              <a:gd name="connsiteX102" fmla="*/ 8367138 w 12192000"/>
              <a:gd name="connsiteY102" fmla="*/ 1289211 h 3781151"/>
              <a:gd name="connsiteX103" fmla="*/ 8396799 w 12192000"/>
              <a:gd name="connsiteY103" fmla="*/ 1291584 h 3781151"/>
              <a:gd name="connsiteX104" fmla="*/ 8431415 w 12192000"/>
              <a:gd name="connsiteY104" fmla="*/ 1275098 h 3781151"/>
              <a:gd name="connsiteX105" fmla="*/ 8569515 w 12192000"/>
              <a:gd name="connsiteY105" fmla="*/ 1207037 h 3781151"/>
              <a:gd name="connsiteX106" fmla="*/ 8672452 w 12192000"/>
              <a:gd name="connsiteY106" fmla="*/ 1135782 h 3781151"/>
              <a:gd name="connsiteX107" fmla="*/ 8824768 w 12192000"/>
              <a:gd name="connsiteY107" fmla="*/ 1121217 h 3781151"/>
              <a:gd name="connsiteX108" fmla="*/ 8909609 w 12192000"/>
              <a:gd name="connsiteY108" fmla="*/ 1087532 h 3781151"/>
              <a:gd name="connsiteX109" fmla="*/ 9036318 w 12192000"/>
              <a:gd name="connsiteY109" fmla="*/ 994500 h 3781151"/>
              <a:gd name="connsiteX110" fmla="*/ 9230382 w 12192000"/>
              <a:gd name="connsiteY110" fmla="*/ 955654 h 3781151"/>
              <a:gd name="connsiteX111" fmla="*/ 9286437 w 12192000"/>
              <a:gd name="connsiteY111" fmla="*/ 997858 h 3781151"/>
              <a:gd name="connsiteX112" fmla="*/ 9349089 w 12192000"/>
              <a:gd name="connsiteY112" fmla="*/ 1015184 h 3781151"/>
              <a:gd name="connsiteX113" fmla="*/ 9347314 w 12192000"/>
              <a:gd name="connsiteY113" fmla="*/ 933744 h 3781151"/>
              <a:gd name="connsiteX114" fmla="*/ 9492995 w 12192000"/>
              <a:gd name="connsiteY114" fmla="*/ 830749 h 3781151"/>
              <a:gd name="connsiteX115" fmla="*/ 9568501 w 12192000"/>
              <a:gd name="connsiteY115" fmla="*/ 787793 h 3781151"/>
              <a:gd name="connsiteX116" fmla="*/ 9691686 w 12192000"/>
              <a:gd name="connsiteY116" fmla="*/ 738088 h 3781151"/>
              <a:gd name="connsiteX117" fmla="*/ 9728219 w 12192000"/>
              <a:gd name="connsiteY117" fmla="*/ 719921 h 3781151"/>
              <a:gd name="connsiteX118" fmla="*/ 10080661 w 12192000"/>
              <a:gd name="connsiteY118" fmla="*/ 505423 h 3781151"/>
              <a:gd name="connsiteX119" fmla="*/ 10335073 w 12192000"/>
              <a:gd name="connsiteY119" fmla="*/ 523921 h 3781151"/>
              <a:gd name="connsiteX120" fmla="*/ 10593135 w 12192000"/>
              <a:gd name="connsiteY120" fmla="*/ 467427 h 3781151"/>
              <a:gd name="connsiteX121" fmla="*/ 10655931 w 12192000"/>
              <a:gd name="connsiteY121" fmla="*/ 401632 h 3781151"/>
              <a:gd name="connsiteX122" fmla="*/ 10695298 w 12192000"/>
              <a:gd name="connsiteY122" fmla="*/ 391761 h 3781151"/>
              <a:gd name="connsiteX123" fmla="*/ 10761489 w 12192000"/>
              <a:gd name="connsiteY123" fmla="*/ 380170 h 3781151"/>
              <a:gd name="connsiteX124" fmla="*/ 10853610 w 12192000"/>
              <a:gd name="connsiteY124" fmla="*/ 332449 h 3781151"/>
              <a:gd name="connsiteX125" fmla="*/ 11052930 w 12192000"/>
              <a:gd name="connsiteY125" fmla="*/ 280871 h 3781151"/>
              <a:gd name="connsiteX126" fmla="*/ 11359700 w 12192000"/>
              <a:gd name="connsiteY126" fmla="*/ 158445 h 3781151"/>
              <a:gd name="connsiteX127" fmla="*/ 11672425 w 12192000"/>
              <a:gd name="connsiteY127" fmla="*/ 31452 h 3781151"/>
              <a:gd name="connsiteX128" fmla="*/ 11912086 w 12192000"/>
              <a:gd name="connsiteY128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1279 w 12192000"/>
              <a:gd name="connsiteY13" fmla="*/ 292477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535004 w 12192000"/>
              <a:gd name="connsiteY17" fmla="*/ 2687835 h 3781151"/>
              <a:gd name="connsiteX18" fmla="*/ 1679251 w 12192000"/>
              <a:gd name="connsiteY18" fmla="*/ 2712367 h 3781151"/>
              <a:gd name="connsiteX19" fmla="*/ 1865161 w 12192000"/>
              <a:gd name="connsiteY19" fmla="*/ 2663121 h 3781151"/>
              <a:gd name="connsiteX20" fmla="*/ 1977927 w 12192000"/>
              <a:gd name="connsiteY20" fmla="*/ 2642448 h 3781151"/>
              <a:gd name="connsiteX21" fmla="*/ 2023175 w 12192000"/>
              <a:gd name="connsiteY21" fmla="*/ 2648402 h 3781151"/>
              <a:gd name="connsiteX22" fmla="*/ 2040685 w 12192000"/>
              <a:gd name="connsiteY22" fmla="*/ 2652651 h 3781151"/>
              <a:gd name="connsiteX23" fmla="*/ 2057102 w 12192000"/>
              <a:gd name="connsiteY23" fmla="*/ 2645758 h 3781151"/>
              <a:gd name="connsiteX24" fmla="*/ 2052057 w 12192000"/>
              <a:gd name="connsiteY24" fmla="*/ 2618002 h 3781151"/>
              <a:gd name="connsiteX25" fmla="*/ 2052988 w 12192000"/>
              <a:gd name="connsiteY25" fmla="*/ 2617321 h 3781151"/>
              <a:gd name="connsiteX26" fmla="*/ 2075835 w 12192000"/>
              <a:gd name="connsiteY26" fmla="*/ 2625051 h 3781151"/>
              <a:gd name="connsiteX27" fmla="*/ 2105280 w 12192000"/>
              <a:gd name="connsiteY27" fmla="*/ 2621772 h 3781151"/>
              <a:gd name="connsiteX28" fmla="*/ 2271487 w 12192000"/>
              <a:gd name="connsiteY28" fmla="*/ 2559602 h 3781151"/>
              <a:gd name="connsiteX29" fmla="*/ 2450874 w 12192000"/>
              <a:gd name="connsiteY29" fmla="*/ 2540963 h 3781151"/>
              <a:gd name="connsiteX30" fmla="*/ 2507266 w 12192000"/>
              <a:gd name="connsiteY30" fmla="*/ 2511976 h 3781151"/>
              <a:gd name="connsiteX31" fmla="*/ 2641503 w 12192000"/>
              <a:gd name="connsiteY31" fmla="*/ 2426341 h 3781151"/>
              <a:gd name="connsiteX32" fmla="*/ 2817182 w 12192000"/>
              <a:gd name="connsiteY32" fmla="*/ 2265557 h 3781151"/>
              <a:gd name="connsiteX33" fmla="*/ 2957554 w 12192000"/>
              <a:gd name="connsiteY33" fmla="*/ 2180877 h 3781151"/>
              <a:gd name="connsiteX34" fmla="*/ 3003677 w 12192000"/>
              <a:gd name="connsiteY34" fmla="*/ 2154878 h 3781151"/>
              <a:gd name="connsiteX35" fmla="*/ 3046876 w 12192000"/>
              <a:gd name="connsiteY35" fmla="*/ 2081296 h 3781151"/>
              <a:gd name="connsiteX36" fmla="*/ 3303290 w 12192000"/>
              <a:gd name="connsiteY36" fmla="*/ 1995084 h 3781151"/>
              <a:gd name="connsiteX37" fmla="*/ 3395602 w 12192000"/>
              <a:gd name="connsiteY37" fmla="*/ 1893639 h 3781151"/>
              <a:gd name="connsiteX38" fmla="*/ 3430100 w 12192000"/>
              <a:gd name="connsiteY38" fmla="*/ 1867444 h 3781151"/>
              <a:gd name="connsiteX39" fmla="*/ 3437914 w 12192000"/>
              <a:gd name="connsiteY39" fmla="*/ 1869491 h 3781151"/>
              <a:gd name="connsiteX40" fmla="*/ 3438972 w 12192000"/>
              <a:gd name="connsiteY40" fmla="*/ 1871208 h 3781151"/>
              <a:gd name="connsiteX41" fmla="*/ 3547723 w 12192000"/>
              <a:gd name="connsiteY41" fmla="*/ 1831216 h 3781151"/>
              <a:gd name="connsiteX42" fmla="*/ 3572350 w 12192000"/>
              <a:gd name="connsiteY42" fmla="*/ 1826069 h 3781151"/>
              <a:gd name="connsiteX43" fmla="*/ 3575291 w 12192000"/>
              <a:gd name="connsiteY43" fmla="*/ 1827289 h 3781151"/>
              <a:gd name="connsiteX44" fmla="*/ 3595183 w 12192000"/>
              <a:gd name="connsiteY44" fmla="*/ 1816299 h 3781151"/>
              <a:gd name="connsiteX45" fmla="*/ 3611353 w 12192000"/>
              <a:gd name="connsiteY45" fmla="*/ 1798929 h 3781151"/>
              <a:gd name="connsiteX46" fmla="*/ 3825586 w 12192000"/>
              <a:gd name="connsiteY46" fmla="*/ 1798552 h 3781151"/>
              <a:gd name="connsiteX47" fmla="*/ 4166327 w 12192000"/>
              <a:gd name="connsiteY47" fmla="*/ 1747015 h 3781151"/>
              <a:gd name="connsiteX48" fmla="*/ 4437661 w 12192000"/>
              <a:gd name="connsiteY48" fmla="*/ 1663068 h 3781151"/>
              <a:gd name="connsiteX49" fmla="*/ 4510862 w 12192000"/>
              <a:gd name="connsiteY49" fmla="*/ 1665514 h 3781151"/>
              <a:gd name="connsiteX50" fmla="*/ 4573217 w 12192000"/>
              <a:gd name="connsiteY50" fmla="*/ 1633854 h 3781151"/>
              <a:gd name="connsiteX51" fmla="*/ 4605137 w 12192000"/>
              <a:gd name="connsiteY51" fmla="*/ 1644474 h 3781151"/>
              <a:gd name="connsiteX52" fmla="*/ 4623509 w 12192000"/>
              <a:gd name="connsiteY52" fmla="*/ 1643919 h 3781151"/>
              <a:gd name="connsiteX53" fmla="*/ 4629310 w 12192000"/>
              <a:gd name="connsiteY53" fmla="*/ 1653854 h 3781151"/>
              <a:gd name="connsiteX54" fmla="*/ 4657404 w 12192000"/>
              <a:gd name="connsiteY54" fmla="*/ 1660247 h 3781151"/>
              <a:gd name="connsiteX55" fmla="*/ 4691044 w 12192000"/>
              <a:gd name="connsiteY55" fmla="*/ 1656408 h 3781151"/>
              <a:gd name="connsiteX56" fmla="*/ 4850032 w 12192000"/>
              <a:gd name="connsiteY56" fmla="*/ 1626917 h 3781151"/>
              <a:gd name="connsiteX57" fmla="*/ 4945654 w 12192000"/>
              <a:gd name="connsiteY57" fmla="*/ 1615689 h 3781151"/>
              <a:gd name="connsiteX58" fmla="*/ 4982770 w 12192000"/>
              <a:gd name="connsiteY58" fmla="*/ 1621504 h 3781151"/>
              <a:gd name="connsiteX59" fmla="*/ 5034068 w 12192000"/>
              <a:gd name="connsiteY59" fmla="*/ 1622846 h 3781151"/>
              <a:gd name="connsiteX60" fmla="*/ 5157133 w 12192000"/>
              <a:gd name="connsiteY60" fmla="*/ 1608775 h 3781151"/>
              <a:gd name="connsiteX61" fmla="*/ 5331645 w 12192000"/>
              <a:gd name="connsiteY61" fmla="*/ 1590152 h 3781151"/>
              <a:gd name="connsiteX62" fmla="*/ 5339977 w 12192000"/>
              <a:gd name="connsiteY62" fmla="*/ 1596841 h 3781151"/>
              <a:gd name="connsiteX63" fmla="*/ 5400314 w 12192000"/>
              <a:gd name="connsiteY63" fmla="*/ 1588177 h 3781151"/>
              <a:gd name="connsiteX64" fmla="*/ 5607257 w 12192000"/>
              <a:gd name="connsiteY64" fmla="*/ 1505972 h 3781151"/>
              <a:gd name="connsiteX65" fmla="*/ 5725292 w 12192000"/>
              <a:gd name="connsiteY65" fmla="*/ 1490473 h 3781151"/>
              <a:gd name="connsiteX66" fmla="*/ 5767898 w 12192000"/>
              <a:gd name="connsiteY66" fmla="*/ 1493335 h 3781151"/>
              <a:gd name="connsiteX67" fmla="*/ 5839240 w 12192000"/>
              <a:gd name="connsiteY67" fmla="*/ 1497610 h 3781151"/>
              <a:gd name="connsiteX68" fmla="*/ 5905402 w 12192000"/>
              <a:gd name="connsiteY68" fmla="*/ 1514878 h 3781151"/>
              <a:gd name="connsiteX69" fmla="*/ 5964698 w 12192000"/>
              <a:gd name="connsiteY69" fmla="*/ 1489113 h 3781151"/>
              <a:gd name="connsiteX70" fmla="*/ 6017881 w 12192000"/>
              <a:gd name="connsiteY70" fmla="*/ 1478726 h 3781151"/>
              <a:gd name="connsiteX71" fmla="*/ 6023244 w 12192000"/>
              <a:gd name="connsiteY71" fmla="*/ 1485861 h 3781151"/>
              <a:gd name="connsiteX72" fmla="*/ 6030193 w 12192000"/>
              <a:gd name="connsiteY72" fmla="*/ 1485330 h 3781151"/>
              <a:gd name="connsiteX73" fmla="*/ 6032755 w 12192000"/>
              <a:gd name="connsiteY73" fmla="*/ 1476614 h 3781151"/>
              <a:gd name="connsiteX74" fmla="*/ 6114491 w 12192000"/>
              <a:gd name="connsiteY74" fmla="*/ 1435020 h 3781151"/>
              <a:gd name="connsiteX75" fmla="*/ 6228089 w 12192000"/>
              <a:gd name="connsiteY75" fmla="*/ 1392213 h 3781151"/>
              <a:gd name="connsiteX76" fmla="*/ 6266132 w 12192000"/>
              <a:gd name="connsiteY76" fmla="*/ 1396181 h 3781151"/>
              <a:gd name="connsiteX77" fmla="*/ 6266284 w 12192000"/>
              <a:gd name="connsiteY77" fmla="*/ 1396172 h 3781151"/>
              <a:gd name="connsiteX78" fmla="*/ 6267815 w 12192000"/>
              <a:gd name="connsiteY78" fmla="*/ 1401423 h 3781151"/>
              <a:gd name="connsiteX79" fmla="*/ 6277660 w 12192000"/>
              <a:gd name="connsiteY79" fmla="*/ 1400632 h 3781151"/>
              <a:gd name="connsiteX80" fmla="*/ 6290206 w 12192000"/>
              <a:gd name="connsiteY80" fmla="*/ 1395045 h 3781151"/>
              <a:gd name="connsiteX81" fmla="*/ 6318021 w 12192000"/>
              <a:gd name="connsiteY81" fmla="*/ 1401415 h 3781151"/>
              <a:gd name="connsiteX82" fmla="*/ 6319318 w 12192000"/>
              <a:gd name="connsiteY82" fmla="*/ 1402047 h 3781151"/>
              <a:gd name="connsiteX83" fmla="*/ 6391161 w 12192000"/>
              <a:gd name="connsiteY83" fmla="*/ 1439443 h 3781151"/>
              <a:gd name="connsiteX84" fmla="*/ 6458507 w 12192000"/>
              <a:gd name="connsiteY84" fmla="*/ 1506631 h 3781151"/>
              <a:gd name="connsiteX85" fmla="*/ 6567007 w 12192000"/>
              <a:gd name="connsiteY85" fmla="*/ 1543856 h 3781151"/>
              <a:gd name="connsiteX86" fmla="*/ 6607554 w 12192000"/>
              <a:gd name="connsiteY86" fmla="*/ 1553791 h 3781151"/>
              <a:gd name="connsiteX87" fmla="*/ 6731017 w 12192000"/>
              <a:gd name="connsiteY87" fmla="*/ 1571341 h 3781151"/>
              <a:gd name="connsiteX88" fmla="*/ 6734116 w 12192000"/>
              <a:gd name="connsiteY88" fmla="*/ 1568435 h 3781151"/>
              <a:gd name="connsiteX89" fmla="*/ 6918249 w 12192000"/>
              <a:gd name="connsiteY89" fmla="*/ 1468691 h 3781151"/>
              <a:gd name="connsiteX90" fmla="*/ 7067518 w 12192000"/>
              <a:gd name="connsiteY90" fmla="*/ 1422257 h 3781151"/>
              <a:gd name="connsiteX91" fmla="*/ 7124203 w 12192000"/>
              <a:gd name="connsiteY91" fmla="*/ 1416853 h 3781151"/>
              <a:gd name="connsiteX92" fmla="*/ 7218949 w 12192000"/>
              <a:gd name="connsiteY92" fmla="*/ 1407112 h 3781151"/>
              <a:gd name="connsiteX93" fmla="*/ 7298895 w 12192000"/>
              <a:gd name="connsiteY93" fmla="*/ 1427110 h 3781151"/>
              <a:gd name="connsiteX94" fmla="*/ 7374497 w 12192000"/>
              <a:gd name="connsiteY94" fmla="*/ 1408155 h 3781151"/>
              <a:gd name="connsiteX95" fmla="*/ 7380250 w 12192000"/>
              <a:gd name="connsiteY95" fmla="*/ 1368474 h 3781151"/>
              <a:gd name="connsiteX96" fmla="*/ 7464957 w 12192000"/>
              <a:gd name="connsiteY96" fmla="*/ 1359648 h 3781151"/>
              <a:gd name="connsiteX97" fmla="*/ 7594747 w 12192000"/>
              <a:gd name="connsiteY97" fmla="*/ 1350130 h 3781151"/>
              <a:gd name="connsiteX98" fmla="*/ 7666555 w 12192000"/>
              <a:gd name="connsiteY98" fmla="*/ 1335529 h 3781151"/>
              <a:gd name="connsiteX99" fmla="*/ 7866007 w 12192000"/>
              <a:gd name="connsiteY99" fmla="*/ 1305544 h 3781151"/>
              <a:gd name="connsiteX100" fmla="*/ 8068308 w 12192000"/>
              <a:gd name="connsiteY100" fmla="*/ 1283051 h 3781151"/>
              <a:gd name="connsiteX101" fmla="*/ 8202385 w 12192000"/>
              <a:gd name="connsiteY101" fmla="*/ 1312300 h 3781151"/>
              <a:gd name="connsiteX102" fmla="*/ 8367138 w 12192000"/>
              <a:gd name="connsiteY102" fmla="*/ 1289211 h 3781151"/>
              <a:gd name="connsiteX103" fmla="*/ 8396799 w 12192000"/>
              <a:gd name="connsiteY103" fmla="*/ 1291584 h 3781151"/>
              <a:gd name="connsiteX104" fmla="*/ 8431415 w 12192000"/>
              <a:gd name="connsiteY104" fmla="*/ 1275098 h 3781151"/>
              <a:gd name="connsiteX105" fmla="*/ 8569515 w 12192000"/>
              <a:gd name="connsiteY105" fmla="*/ 1207037 h 3781151"/>
              <a:gd name="connsiteX106" fmla="*/ 8672452 w 12192000"/>
              <a:gd name="connsiteY106" fmla="*/ 1135782 h 3781151"/>
              <a:gd name="connsiteX107" fmla="*/ 8824768 w 12192000"/>
              <a:gd name="connsiteY107" fmla="*/ 1121217 h 3781151"/>
              <a:gd name="connsiteX108" fmla="*/ 8909609 w 12192000"/>
              <a:gd name="connsiteY108" fmla="*/ 1087532 h 3781151"/>
              <a:gd name="connsiteX109" fmla="*/ 9036318 w 12192000"/>
              <a:gd name="connsiteY109" fmla="*/ 994500 h 3781151"/>
              <a:gd name="connsiteX110" fmla="*/ 9230382 w 12192000"/>
              <a:gd name="connsiteY110" fmla="*/ 955654 h 3781151"/>
              <a:gd name="connsiteX111" fmla="*/ 9286437 w 12192000"/>
              <a:gd name="connsiteY111" fmla="*/ 997858 h 3781151"/>
              <a:gd name="connsiteX112" fmla="*/ 9349089 w 12192000"/>
              <a:gd name="connsiteY112" fmla="*/ 1015184 h 3781151"/>
              <a:gd name="connsiteX113" fmla="*/ 9347314 w 12192000"/>
              <a:gd name="connsiteY113" fmla="*/ 933744 h 3781151"/>
              <a:gd name="connsiteX114" fmla="*/ 9492995 w 12192000"/>
              <a:gd name="connsiteY114" fmla="*/ 830749 h 3781151"/>
              <a:gd name="connsiteX115" fmla="*/ 9568501 w 12192000"/>
              <a:gd name="connsiteY115" fmla="*/ 787793 h 3781151"/>
              <a:gd name="connsiteX116" fmla="*/ 9691686 w 12192000"/>
              <a:gd name="connsiteY116" fmla="*/ 738088 h 3781151"/>
              <a:gd name="connsiteX117" fmla="*/ 9728219 w 12192000"/>
              <a:gd name="connsiteY117" fmla="*/ 719921 h 3781151"/>
              <a:gd name="connsiteX118" fmla="*/ 10080661 w 12192000"/>
              <a:gd name="connsiteY118" fmla="*/ 505423 h 3781151"/>
              <a:gd name="connsiteX119" fmla="*/ 10335073 w 12192000"/>
              <a:gd name="connsiteY119" fmla="*/ 523921 h 3781151"/>
              <a:gd name="connsiteX120" fmla="*/ 10593135 w 12192000"/>
              <a:gd name="connsiteY120" fmla="*/ 467427 h 3781151"/>
              <a:gd name="connsiteX121" fmla="*/ 10655931 w 12192000"/>
              <a:gd name="connsiteY121" fmla="*/ 401632 h 3781151"/>
              <a:gd name="connsiteX122" fmla="*/ 10695298 w 12192000"/>
              <a:gd name="connsiteY122" fmla="*/ 391761 h 3781151"/>
              <a:gd name="connsiteX123" fmla="*/ 10761489 w 12192000"/>
              <a:gd name="connsiteY123" fmla="*/ 380170 h 3781151"/>
              <a:gd name="connsiteX124" fmla="*/ 10853610 w 12192000"/>
              <a:gd name="connsiteY124" fmla="*/ 332449 h 3781151"/>
              <a:gd name="connsiteX125" fmla="*/ 11052930 w 12192000"/>
              <a:gd name="connsiteY125" fmla="*/ 280871 h 3781151"/>
              <a:gd name="connsiteX126" fmla="*/ 11359700 w 12192000"/>
              <a:gd name="connsiteY126" fmla="*/ 158445 h 3781151"/>
              <a:gd name="connsiteX127" fmla="*/ 11672425 w 12192000"/>
              <a:gd name="connsiteY127" fmla="*/ 31452 h 3781151"/>
              <a:gd name="connsiteX128" fmla="*/ 11912086 w 12192000"/>
              <a:gd name="connsiteY128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1279 w 12192000"/>
              <a:gd name="connsiteY13" fmla="*/ 292477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535004 w 12192000"/>
              <a:gd name="connsiteY17" fmla="*/ 2687835 h 3781151"/>
              <a:gd name="connsiteX18" fmla="*/ 1679251 w 12192000"/>
              <a:gd name="connsiteY18" fmla="*/ 2712367 h 3781151"/>
              <a:gd name="connsiteX19" fmla="*/ 1865161 w 12192000"/>
              <a:gd name="connsiteY19" fmla="*/ 2663121 h 3781151"/>
              <a:gd name="connsiteX20" fmla="*/ 1977927 w 12192000"/>
              <a:gd name="connsiteY20" fmla="*/ 2642448 h 3781151"/>
              <a:gd name="connsiteX21" fmla="*/ 2023175 w 12192000"/>
              <a:gd name="connsiteY21" fmla="*/ 2648402 h 3781151"/>
              <a:gd name="connsiteX22" fmla="*/ 2040685 w 12192000"/>
              <a:gd name="connsiteY22" fmla="*/ 2652651 h 3781151"/>
              <a:gd name="connsiteX23" fmla="*/ 2057102 w 12192000"/>
              <a:gd name="connsiteY23" fmla="*/ 2645758 h 3781151"/>
              <a:gd name="connsiteX24" fmla="*/ 2052057 w 12192000"/>
              <a:gd name="connsiteY24" fmla="*/ 2618002 h 3781151"/>
              <a:gd name="connsiteX25" fmla="*/ 2052988 w 12192000"/>
              <a:gd name="connsiteY25" fmla="*/ 2617321 h 3781151"/>
              <a:gd name="connsiteX26" fmla="*/ 2075835 w 12192000"/>
              <a:gd name="connsiteY26" fmla="*/ 2625051 h 3781151"/>
              <a:gd name="connsiteX27" fmla="*/ 2105280 w 12192000"/>
              <a:gd name="connsiteY27" fmla="*/ 2621772 h 3781151"/>
              <a:gd name="connsiteX28" fmla="*/ 2271487 w 12192000"/>
              <a:gd name="connsiteY28" fmla="*/ 2559602 h 3781151"/>
              <a:gd name="connsiteX29" fmla="*/ 2450874 w 12192000"/>
              <a:gd name="connsiteY29" fmla="*/ 2540963 h 3781151"/>
              <a:gd name="connsiteX30" fmla="*/ 2507266 w 12192000"/>
              <a:gd name="connsiteY30" fmla="*/ 2511976 h 3781151"/>
              <a:gd name="connsiteX31" fmla="*/ 2641503 w 12192000"/>
              <a:gd name="connsiteY31" fmla="*/ 2426341 h 3781151"/>
              <a:gd name="connsiteX32" fmla="*/ 2817182 w 12192000"/>
              <a:gd name="connsiteY32" fmla="*/ 2265557 h 3781151"/>
              <a:gd name="connsiteX33" fmla="*/ 2957554 w 12192000"/>
              <a:gd name="connsiteY33" fmla="*/ 2180877 h 3781151"/>
              <a:gd name="connsiteX34" fmla="*/ 3003677 w 12192000"/>
              <a:gd name="connsiteY34" fmla="*/ 2154878 h 3781151"/>
              <a:gd name="connsiteX35" fmla="*/ 3046876 w 12192000"/>
              <a:gd name="connsiteY35" fmla="*/ 2081296 h 3781151"/>
              <a:gd name="connsiteX36" fmla="*/ 3303290 w 12192000"/>
              <a:gd name="connsiteY36" fmla="*/ 1995084 h 3781151"/>
              <a:gd name="connsiteX37" fmla="*/ 3395602 w 12192000"/>
              <a:gd name="connsiteY37" fmla="*/ 1893639 h 3781151"/>
              <a:gd name="connsiteX38" fmla="*/ 3430100 w 12192000"/>
              <a:gd name="connsiteY38" fmla="*/ 1867444 h 3781151"/>
              <a:gd name="connsiteX39" fmla="*/ 3437914 w 12192000"/>
              <a:gd name="connsiteY39" fmla="*/ 1869491 h 3781151"/>
              <a:gd name="connsiteX40" fmla="*/ 3438972 w 12192000"/>
              <a:gd name="connsiteY40" fmla="*/ 1871208 h 3781151"/>
              <a:gd name="connsiteX41" fmla="*/ 3547723 w 12192000"/>
              <a:gd name="connsiteY41" fmla="*/ 1831216 h 3781151"/>
              <a:gd name="connsiteX42" fmla="*/ 3572350 w 12192000"/>
              <a:gd name="connsiteY42" fmla="*/ 1826069 h 3781151"/>
              <a:gd name="connsiteX43" fmla="*/ 3575291 w 12192000"/>
              <a:gd name="connsiteY43" fmla="*/ 1827289 h 3781151"/>
              <a:gd name="connsiteX44" fmla="*/ 3595183 w 12192000"/>
              <a:gd name="connsiteY44" fmla="*/ 1816299 h 3781151"/>
              <a:gd name="connsiteX45" fmla="*/ 3611353 w 12192000"/>
              <a:gd name="connsiteY45" fmla="*/ 1798929 h 3781151"/>
              <a:gd name="connsiteX46" fmla="*/ 3825586 w 12192000"/>
              <a:gd name="connsiteY46" fmla="*/ 1798552 h 3781151"/>
              <a:gd name="connsiteX47" fmla="*/ 4166327 w 12192000"/>
              <a:gd name="connsiteY47" fmla="*/ 1747015 h 3781151"/>
              <a:gd name="connsiteX48" fmla="*/ 4437661 w 12192000"/>
              <a:gd name="connsiteY48" fmla="*/ 1663068 h 3781151"/>
              <a:gd name="connsiteX49" fmla="*/ 4510862 w 12192000"/>
              <a:gd name="connsiteY49" fmla="*/ 1665514 h 3781151"/>
              <a:gd name="connsiteX50" fmla="*/ 4573217 w 12192000"/>
              <a:gd name="connsiteY50" fmla="*/ 1633854 h 3781151"/>
              <a:gd name="connsiteX51" fmla="*/ 4605137 w 12192000"/>
              <a:gd name="connsiteY51" fmla="*/ 1644474 h 3781151"/>
              <a:gd name="connsiteX52" fmla="*/ 4623509 w 12192000"/>
              <a:gd name="connsiteY52" fmla="*/ 1643919 h 3781151"/>
              <a:gd name="connsiteX53" fmla="*/ 4629310 w 12192000"/>
              <a:gd name="connsiteY53" fmla="*/ 1653854 h 3781151"/>
              <a:gd name="connsiteX54" fmla="*/ 4657404 w 12192000"/>
              <a:gd name="connsiteY54" fmla="*/ 1660247 h 3781151"/>
              <a:gd name="connsiteX55" fmla="*/ 4691044 w 12192000"/>
              <a:gd name="connsiteY55" fmla="*/ 1656408 h 3781151"/>
              <a:gd name="connsiteX56" fmla="*/ 4850032 w 12192000"/>
              <a:gd name="connsiteY56" fmla="*/ 1626917 h 3781151"/>
              <a:gd name="connsiteX57" fmla="*/ 4945654 w 12192000"/>
              <a:gd name="connsiteY57" fmla="*/ 1615689 h 3781151"/>
              <a:gd name="connsiteX58" fmla="*/ 4982770 w 12192000"/>
              <a:gd name="connsiteY58" fmla="*/ 1621504 h 3781151"/>
              <a:gd name="connsiteX59" fmla="*/ 5034068 w 12192000"/>
              <a:gd name="connsiteY59" fmla="*/ 1622846 h 3781151"/>
              <a:gd name="connsiteX60" fmla="*/ 5157133 w 12192000"/>
              <a:gd name="connsiteY60" fmla="*/ 1608775 h 3781151"/>
              <a:gd name="connsiteX61" fmla="*/ 5331645 w 12192000"/>
              <a:gd name="connsiteY61" fmla="*/ 1590152 h 3781151"/>
              <a:gd name="connsiteX62" fmla="*/ 5339977 w 12192000"/>
              <a:gd name="connsiteY62" fmla="*/ 1596841 h 3781151"/>
              <a:gd name="connsiteX63" fmla="*/ 5400314 w 12192000"/>
              <a:gd name="connsiteY63" fmla="*/ 1588177 h 3781151"/>
              <a:gd name="connsiteX64" fmla="*/ 5607257 w 12192000"/>
              <a:gd name="connsiteY64" fmla="*/ 1505972 h 3781151"/>
              <a:gd name="connsiteX65" fmla="*/ 5725292 w 12192000"/>
              <a:gd name="connsiteY65" fmla="*/ 1490473 h 3781151"/>
              <a:gd name="connsiteX66" fmla="*/ 5767898 w 12192000"/>
              <a:gd name="connsiteY66" fmla="*/ 1493335 h 3781151"/>
              <a:gd name="connsiteX67" fmla="*/ 5839240 w 12192000"/>
              <a:gd name="connsiteY67" fmla="*/ 1497610 h 3781151"/>
              <a:gd name="connsiteX68" fmla="*/ 5905402 w 12192000"/>
              <a:gd name="connsiteY68" fmla="*/ 1514878 h 3781151"/>
              <a:gd name="connsiteX69" fmla="*/ 5964698 w 12192000"/>
              <a:gd name="connsiteY69" fmla="*/ 1489113 h 3781151"/>
              <a:gd name="connsiteX70" fmla="*/ 6017881 w 12192000"/>
              <a:gd name="connsiteY70" fmla="*/ 1478726 h 3781151"/>
              <a:gd name="connsiteX71" fmla="*/ 6023244 w 12192000"/>
              <a:gd name="connsiteY71" fmla="*/ 1485861 h 3781151"/>
              <a:gd name="connsiteX72" fmla="*/ 6030193 w 12192000"/>
              <a:gd name="connsiteY72" fmla="*/ 1485330 h 3781151"/>
              <a:gd name="connsiteX73" fmla="*/ 6032755 w 12192000"/>
              <a:gd name="connsiteY73" fmla="*/ 1476614 h 3781151"/>
              <a:gd name="connsiteX74" fmla="*/ 6114491 w 12192000"/>
              <a:gd name="connsiteY74" fmla="*/ 1435020 h 3781151"/>
              <a:gd name="connsiteX75" fmla="*/ 6228089 w 12192000"/>
              <a:gd name="connsiteY75" fmla="*/ 1392213 h 3781151"/>
              <a:gd name="connsiteX76" fmla="*/ 6266132 w 12192000"/>
              <a:gd name="connsiteY76" fmla="*/ 1396181 h 3781151"/>
              <a:gd name="connsiteX77" fmla="*/ 6266284 w 12192000"/>
              <a:gd name="connsiteY77" fmla="*/ 1396172 h 3781151"/>
              <a:gd name="connsiteX78" fmla="*/ 6267815 w 12192000"/>
              <a:gd name="connsiteY78" fmla="*/ 1401423 h 3781151"/>
              <a:gd name="connsiteX79" fmla="*/ 6277660 w 12192000"/>
              <a:gd name="connsiteY79" fmla="*/ 1400632 h 3781151"/>
              <a:gd name="connsiteX80" fmla="*/ 6290206 w 12192000"/>
              <a:gd name="connsiteY80" fmla="*/ 1395045 h 3781151"/>
              <a:gd name="connsiteX81" fmla="*/ 6318021 w 12192000"/>
              <a:gd name="connsiteY81" fmla="*/ 1401415 h 3781151"/>
              <a:gd name="connsiteX82" fmla="*/ 6319318 w 12192000"/>
              <a:gd name="connsiteY82" fmla="*/ 1402047 h 3781151"/>
              <a:gd name="connsiteX83" fmla="*/ 6391161 w 12192000"/>
              <a:gd name="connsiteY83" fmla="*/ 1439443 h 3781151"/>
              <a:gd name="connsiteX84" fmla="*/ 6458507 w 12192000"/>
              <a:gd name="connsiteY84" fmla="*/ 1506631 h 3781151"/>
              <a:gd name="connsiteX85" fmla="*/ 6567007 w 12192000"/>
              <a:gd name="connsiteY85" fmla="*/ 1543856 h 3781151"/>
              <a:gd name="connsiteX86" fmla="*/ 6607554 w 12192000"/>
              <a:gd name="connsiteY86" fmla="*/ 1553791 h 3781151"/>
              <a:gd name="connsiteX87" fmla="*/ 6731017 w 12192000"/>
              <a:gd name="connsiteY87" fmla="*/ 1571341 h 3781151"/>
              <a:gd name="connsiteX88" fmla="*/ 6734116 w 12192000"/>
              <a:gd name="connsiteY88" fmla="*/ 1568435 h 3781151"/>
              <a:gd name="connsiteX89" fmla="*/ 6918249 w 12192000"/>
              <a:gd name="connsiteY89" fmla="*/ 1468691 h 3781151"/>
              <a:gd name="connsiteX90" fmla="*/ 7067518 w 12192000"/>
              <a:gd name="connsiteY90" fmla="*/ 1422257 h 3781151"/>
              <a:gd name="connsiteX91" fmla="*/ 7124203 w 12192000"/>
              <a:gd name="connsiteY91" fmla="*/ 1416853 h 3781151"/>
              <a:gd name="connsiteX92" fmla="*/ 7218949 w 12192000"/>
              <a:gd name="connsiteY92" fmla="*/ 1407112 h 3781151"/>
              <a:gd name="connsiteX93" fmla="*/ 7298895 w 12192000"/>
              <a:gd name="connsiteY93" fmla="*/ 1427110 h 3781151"/>
              <a:gd name="connsiteX94" fmla="*/ 7374497 w 12192000"/>
              <a:gd name="connsiteY94" fmla="*/ 1408155 h 3781151"/>
              <a:gd name="connsiteX95" fmla="*/ 7380250 w 12192000"/>
              <a:gd name="connsiteY95" fmla="*/ 1368474 h 3781151"/>
              <a:gd name="connsiteX96" fmla="*/ 7464957 w 12192000"/>
              <a:gd name="connsiteY96" fmla="*/ 1359648 h 3781151"/>
              <a:gd name="connsiteX97" fmla="*/ 7594747 w 12192000"/>
              <a:gd name="connsiteY97" fmla="*/ 1350130 h 3781151"/>
              <a:gd name="connsiteX98" fmla="*/ 7666555 w 12192000"/>
              <a:gd name="connsiteY98" fmla="*/ 1335529 h 3781151"/>
              <a:gd name="connsiteX99" fmla="*/ 7866007 w 12192000"/>
              <a:gd name="connsiteY99" fmla="*/ 1305544 h 3781151"/>
              <a:gd name="connsiteX100" fmla="*/ 8068308 w 12192000"/>
              <a:gd name="connsiteY100" fmla="*/ 1283051 h 3781151"/>
              <a:gd name="connsiteX101" fmla="*/ 8202385 w 12192000"/>
              <a:gd name="connsiteY101" fmla="*/ 1312300 h 3781151"/>
              <a:gd name="connsiteX102" fmla="*/ 8367138 w 12192000"/>
              <a:gd name="connsiteY102" fmla="*/ 1289211 h 3781151"/>
              <a:gd name="connsiteX103" fmla="*/ 8396799 w 12192000"/>
              <a:gd name="connsiteY103" fmla="*/ 1291584 h 3781151"/>
              <a:gd name="connsiteX104" fmla="*/ 8431415 w 12192000"/>
              <a:gd name="connsiteY104" fmla="*/ 1275098 h 3781151"/>
              <a:gd name="connsiteX105" fmla="*/ 8569515 w 12192000"/>
              <a:gd name="connsiteY105" fmla="*/ 1207037 h 3781151"/>
              <a:gd name="connsiteX106" fmla="*/ 8672452 w 12192000"/>
              <a:gd name="connsiteY106" fmla="*/ 1135782 h 3781151"/>
              <a:gd name="connsiteX107" fmla="*/ 8824768 w 12192000"/>
              <a:gd name="connsiteY107" fmla="*/ 1121217 h 3781151"/>
              <a:gd name="connsiteX108" fmla="*/ 8909609 w 12192000"/>
              <a:gd name="connsiteY108" fmla="*/ 1087532 h 3781151"/>
              <a:gd name="connsiteX109" fmla="*/ 9036318 w 12192000"/>
              <a:gd name="connsiteY109" fmla="*/ 994500 h 3781151"/>
              <a:gd name="connsiteX110" fmla="*/ 9230382 w 12192000"/>
              <a:gd name="connsiteY110" fmla="*/ 955654 h 3781151"/>
              <a:gd name="connsiteX111" fmla="*/ 9286437 w 12192000"/>
              <a:gd name="connsiteY111" fmla="*/ 997858 h 3781151"/>
              <a:gd name="connsiteX112" fmla="*/ 9349089 w 12192000"/>
              <a:gd name="connsiteY112" fmla="*/ 1015184 h 3781151"/>
              <a:gd name="connsiteX113" fmla="*/ 9347314 w 12192000"/>
              <a:gd name="connsiteY113" fmla="*/ 933744 h 3781151"/>
              <a:gd name="connsiteX114" fmla="*/ 9492995 w 12192000"/>
              <a:gd name="connsiteY114" fmla="*/ 830749 h 3781151"/>
              <a:gd name="connsiteX115" fmla="*/ 9568501 w 12192000"/>
              <a:gd name="connsiteY115" fmla="*/ 787793 h 3781151"/>
              <a:gd name="connsiteX116" fmla="*/ 9691686 w 12192000"/>
              <a:gd name="connsiteY116" fmla="*/ 738088 h 3781151"/>
              <a:gd name="connsiteX117" fmla="*/ 9728219 w 12192000"/>
              <a:gd name="connsiteY117" fmla="*/ 719921 h 3781151"/>
              <a:gd name="connsiteX118" fmla="*/ 10080661 w 12192000"/>
              <a:gd name="connsiteY118" fmla="*/ 505423 h 3781151"/>
              <a:gd name="connsiteX119" fmla="*/ 10335073 w 12192000"/>
              <a:gd name="connsiteY119" fmla="*/ 523921 h 3781151"/>
              <a:gd name="connsiteX120" fmla="*/ 10593135 w 12192000"/>
              <a:gd name="connsiteY120" fmla="*/ 467427 h 3781151"/>
              <a:gd name="connsiteX121" fmla="*/ 10655931 w 12192000"/>
              <a:gd name="connsiteY121" fmla="*/ 401632 h 3781151"/>
              <a:gd name="connsiteX122" fmla="*/ 10695298 w 12192000"/>
              <a:gd name="connsiteY122" fmla="*/ 391761 h 3781151"/>
              <a:gd name="connsiteX123" fmla="*/ 10761489 w 12192000"/>
              <a:gd name="connsiteY123" fmla="*/ 380170 h 3781151"/>
              <a:gd name="connsiteX124" fmla="*/ 10853610 w 12192000"/>
              <a:gd name="connsiteY124" fmla="*/ 332449 h 3781151"/>
              <a:gd name="connsiteX125" fmla="*/ 11052930 w 12192000"/>
              <a:gd name="connsiteY125" fmla="*/ 280871 h 3781151"/>
              <a:gd name="connsiteX126" fmla="*/ 11359700 w 12192000"/>
              <a:gd name="connsiteY126" fmla="*/ 158445 h 3781151"/>
              <a:gd name="connsiteX127" fmla="*/ 11672425 w 12192000"/>
              <a:gd name="connsiteY127" fmla="*/ 31452 h 3781151"/>
              <a:gd name="connsiteX128" fmla="*/ 11912086 w 12192000"/>
              <a:gd name="connsiteY128" fmla="*/ 45240 h 3781151"/>
              <a:gd name="connsiteX0" fmla="*/ 11912086 w 12192000"/>
              <a:gd name="connsiteY0" fmla="*/ 45240 h 3781151"/>
              <a:gd name="connsiteX1" fmla="*/ 12178353 w 12192000"/>
              <a:gd name="connsiteY1" fmla="*/ 0 h 3781151"/>
              <a:gd name="connsiteX2" fmla="*/ 12192000 w 12192000"/>
              <a:gd name="connsiteY2" fmla="*/ 12672 h 3781151"/>
              <a:gd name="connsiteX3" fmla="*/ 12192000 w 12192000"/>
              <a:gd name="connsiteY3" fmla="*/ 3781151 h 3781151"/>
              <a:gd name="connsiteX4" fmla="*/ 0 w 12192000"/>
              <a:gd name="connsiteY4" fmla="*/ 3781151 h 3781151"/>
              <a:gd name="connsiteX5" fmla="*/ 0 w 12192000"/>
              <a:gd name="connsiteY5" fmla="*/ 3053542 h 3781151"/>
              <a:gd name="connsiteX6" fmla="*/ 8171 w 12192000"/>
              <a:gd name="connsiteY6" fmla="*/ 3051191 h 3781151"/>
              <a:gd name="connsiteX7" fmla="*/ 67297 w 12192000"/>
              <a:gd name="connsiteY7" fmla="*/ 3026485 h 3781151"/>
              <a:gd name="connsiteX8" fmla="*/ 156970 w 12192000"/>
              <a:gd name="connsiteY8" fmla="*/ 3066095 h 3781151"/>
              <a:gd name="connsiteX9" fmla="*/ 191925 w 12192000"/>
              <a:gd name="connsiteY9" fmla="*/ 3069149 h 3781151"/>
              <a:gd name="connsiteX10" fmla="*/ 260901 w 12192000"/>
              <a:gd name="connsiteY10" fmla="*/ 3111386 h 3781151"/>
              <a:gd name="connsiteX11" fmla="*/ 408315 w 12192000"/>
              <a:gd name="connsiteY11" fmla="*/ 2967418 h 3781151"/>
              <a:gd name="connsiteX12" fmla="*/ 658076 w 12192000"/>
              <a:gd name="connsiteY12" fmla="*/ 2930787 h 3781151"/>
              <a:gd name="connsiteX13" fmla="*/ 851279 w 12192000"/>
              <a:gd name="connsiteY13" fmla="*/ 2924771 h 3781151"/>
              <a:gd name="connsiteX14" fmla="*/ 1047040 w 12192000"/>
              <a:gd name="connsiteY14" fmla="*/ 2826828 h 3781151"/>
              <a:gd name="connsiteX15" fmla="*/ 1377085 w 12192000"/>
              <a:gd name="connsiteY15" fmla="*/ 2735410 h 3781151"/>
              <a:gd name="connsiteX16" fmla="*/ 1465015 w 12192000"/>
              <a:gd name="connsiteY16" fmla="*/ 2734757 h 3781151"/>
              <a:gd name="connsiteX17" fmla="*/ 1679251 w 12192000"/>
              <a:gd name="connsiteY17" fmla="*/ 2712367 h 3781151"/>
              <a:gd name="connsiteX18" fmla="*/ 1865161 w 12192000"/>
              <a:gd name="connsiteY18" fmla="*/ 2663121 h 3781151"/>
              <a:gd name="connsiteX19" fmla="*/ 1977927 w 12192000"/>
              <a:gd name="connsiteY19" fmla="*/ 2642448 h 3781151"/>
              <a:gd name="connsiteX20" fmla="*/ 2023175 w 12192000"/>
              <a:gd name="connsiteY20" fmla="*/ 2648402 h 3781151"/>
              <a:gd name="connsiteX21" fmla="*/ 2040685 w 12192000"/>
              <a:gd name="connsiteY21" fmla="*/ 2652651 h 3781151"/>
              <a:gd name="connsiteX22" fmla="*/ 2057102 w 12192000"/>
              <a:gd name="connsiteY22" fmla="*/ 2645758 h 3781151"/>
              <a:gd name="connsiteX23" fmla="*/ 2052057 w 12192000"/>
              <a:gd name="connsiteY23" fmla="*/ 2618002 h 3781151"/>
              <a:gd name="connsiteX24" fmla="*/ 2052988 w 12192000"/>
              <a:gd name="connsiteY24" fmla="*/ 2617321 h 3781151"/>
              <a:gd name="connsiteX25" fmla="*/ 2075835 w 12192000"/>
              <a:gd name="connsiteY25" fmla="*/ 2625051 h 3781151"/>
              <a:gd name="connsiteX26" fmla="*/ 2105280 w 12192000"/>
              <a:gd name="connsiteY26" fmla="*/ 2621772 h 3781151"/>
              <a:gd name="connsiteX27" fmla="*/ 2271487 w 12192000"/>
              <a:gd name="connsiteY27" fmla="*/ 2559602 h 3781151"/>
              <a:gd name="connsiteX28" fmla="*/ 2450874 w 12192000"/>
              <a:gd name="connsiteY28" fmla="*/ 2540963 h 3781151"/>
              <a:gd name="connsiteX29" fmla="*/ 2507266 w 12192000"/>
              <a:gd name="connsiteY29" fmla="*/ 2511976 h 3781151"/>
              <a:gd name="connsiteX30" fmla="*/ 2641503 w 12192000"/>
              <a:gd name="connsiteY30" fmla="*/ 2426341 h 3781151"/>
              <a:gd name="connsiteX31" fmla="*/ 2817182 w 12192000"/>
              <a:gd name="connsiteY31" fmla="*/ 2265557 h 3781151"/>
              <a:gd name="connsiteX32" fmla="*/ 2957554 w 12192000"/>
              <a:gd name="connsiteY32" fmla="*/ 2180877 h 3781151"/>
              <a:gd name="connsiteX33" fmla="*/ 3003677 w 12192000"/>
              <a:gd name="connsiteY33" fmla="*/ 2154878 h 3781151"/>
              <a:gd name="connsiteX34" fmla="*/ 3046876 w 12192000"/>
              <a:gd name="connsiteY34" fmla="*/ 2081296 h 3781151"/>
              <a:gd name="connsiteX35" fmla="*/ 3303290 w 12192000"/>
              <a:gd name="connsiteY35" fmla="*/ 1995084 h 3781151"/>
              <a:gd name="connsiteX36" fmla="*/ 3395602 w 12192000"/>
              <a:gd name="connsiteY36" fmla="*/ 1893639 h 3781151"/>
              <a:gd name="connsiteX37" fmla="*/ 3430100 w 12192000"/>
              <a:gd name="connsiteY37" fmla="*/ 1867444 h 3781151"/>
              <a:gd name="connsiteX38" fmla="*/ 3437914 w 12192000"/>
              <a:gd name="connsiteY38" fmla="*/ 1869491 h 3781151"/>
              <a:gd name="connsiteX39" fmla="*/ 3438972 w 12192000"/>
              <a:gd name="connsiteY39" fmla="*/ 1871208 h 3781151"/>
              <a:gd name="connsiteX40" fmla="*/ 3547723 w 12192000"/>
              <a:gd name="connsiteY40" fmla="*/ 1831216 h 3781151"/>
              <a:gd name="connsiteX41" fmla="*/ 3572350 w 12192000"/>
              <a:gd name="connsiteY41" fmla="*/ 1826069 h 3781151"/>
              <a:gd name="connsiteX42" fmla="*/ 3575291 w 12192000"/>
              <a:gd name="connsiteY42" fmla="*/ 1827289 h 3781151"/>
              <a:gd name="connsiteX43" fmla="*/ 3595183 w 12192000"/>
              <a:gd name="connsiteY43" fmla="*/ 1816299 h 3781151"/>
              <a:gd name="connsiteX44" fmla="*/ 3611353 w 12192000"/>
              <a:gd name="connsiteY44" fmla="*/ 1798929 h 3781151"/>
              <a:gd name="connsiteX45" fmla="*/ 3825586 w 12192000"/>
              <a:gd name="connsiteY45" fmla="*/ 1798552 h 3781151"/>
              <a:gd name="connsiteX46" fmla="*/ 4166327 w 12192000"/>
              <a:gd name="connsiteY46" fmla="*/ 1747015 h 3781151"/>
              <a:gd name="connsiteX47" fmla="*/ 4437661 w 12192000"/>
              <a:gd name="connsiteY47" fmla="*/ 1663068 h 3781151"/>
              <a:gd name="connsiteX48" fmla="*/ 4510862 w 12192000"/>
              <a:gd name="connsiteY48" fmla="*/ 1665514 h 3781151"/>
              <a:gd name="connsiteX49" fmla="*/ 4573217 w 12192000"/>
              <a:gd name="connsiteY49" fmla="*/ 1633854 h 3781151"/>
              <a:gd name="connsiteX50" fmla="*/ 4605137 w 12192000"/>
              <a:gd name="connsiteY50" fmla="*/ 1644474 h 3781151"/>
              <a:gd name="connsiteX51" fmla="*/ 4623509 w 12192000"/>
              <a:gd name="connsiteY51" fmla="*/ 1643919 h 3781151"/>
              <a:gd name="connsiteX52" fmla="*/ 4629310 w 12192000"/>
              <a:gd name="connsiteY52" fmla="*/ 1653854 h 3781151"/>
              <a:gd name="connsiteX53" fmla="*/ 4657404 w 12192000"/>
              <a:gd name="connsiteY53" fmla="*/ 1660247 h 3781151"/>
              <a:gd name="connsiteX54" fmla="*/ 4691044 w 12192000"/>
              <a:gd name="connsiteY54" fmla="*/ 1656408 h 3781151"/>
              <a:gd name="connsiteX55" fmla="*/ 4850032 w 12192000"/>
              <a:gd name="connsiteY55" fmla="*/ 1626917 h 3781151"/>
              <a:gd name="connsiteX56" fmla="*/ 4945654 w 12192000"/>
              <a:gd name="connsiteY56" fmla="*/ 1615689 h 3781151"/>
              <a:gd name="connsiteX57" fmla="*/ 4982770 w 12192000"/>
              <a:gd name="connsiteY57" fmla="*/ 1621504 h 3781151"/>
              <a:gd name="connsiteX58" fmla="*/ 5034068 w 12192000"/>
              <a:gd name="connsiteY58" fmla="*/ 1622846 h 3781151"/>
              <a:gd name="connsiteX59" fmla="*/ 5157133 w 12192000"/>
              <a:gd name="connsiteY59" fmla="*/ 1608775 h 3781151"/>
              <a:gd name="connsiteX60" fmla="*/ 5331645 w 12192000"/>
              <a:gd name="connsiteY60" fmla="*/ 1590152 h 3781151"/>
              <a:gd name="connsiteX61" fmla="*/ 5339977 w 12192000"/>
              <a:gd name="connsiteY61" fmla="*/ 1596841 h 3781151"/>
              <a:gd name="connsiteX62" fmla="*/ 5400314 w 12192000"/>
              <a:gd name="connsiteY62" fmla="*/ 1588177 h 3781151"/>
              <a:gd name="connsiteX63" fmla="*/ 5607257 w 12192000"/>
              <a:gd name="connsiteY63" fmla="*/ 1505972 h 3781151"/>
              <a:gd name="connsiteX64" fmla="*/ 5725292 w 12192000"/>
              <a:gd name="connsiteY64" fmla="*/ 1490473 h 3781151"/>
              <a:gd name="connsiteX65" fmla="*/ 5767898 w 12192000"/>
              <a:gd name="connsiteY65" fmla="*/ 1493335 h 3781151"/>
              <a:gd name="connsiteX66" fmla="*/ 5839240 w 12192000"/>
              <a:gd name="connsiteY66" fmla="*/ 1497610 h 3781151"/>
              <a:gd name="connsiteX67" fmla="*/ 5905402 w 12192000"/>
              <a:gd name="connsiteY67" fmla="*/ 1514878 h 3781151"/>
              <a:gd name="connsiteX68" fmla="*/ 5964698 w 12192000"/>
              <a:gd name="connsiteY68" fmla="*/ 1489113 h 3781151"/>
              <a:gd name="connsiteX69" fmla="*/ 6017881 w 12192000"/>
              <a:gd name="connsiteY69" fmla="*/ 1478726 h 3781151"/>
              <a:gd name="connsiteX70" fmla="*/ 6023244 w 12192000"/>
              <a:gd name="connsiteY70" fmla="*/ 1485861 h 3781151"/>
              <a:gd name="connsiteX71" fmla="*/ 6030193 w 12192000"/>
              <a:gd name="connsiteY71" fmla="*/ 1485330 h 3781151"/>
              <a:gd name="connsiteX72" fmla="*/ 6032755 w 12192000"/>
              <a:gd name="connsiteY72" fmla="*/ 1476614 h 3781151"/>
              <a:gd name="connsiteX73" fmla="*/ 6114491 w 12192000"/>
              <a:gd name="connsiteY73" fmla="*/ 1435020 h 3781151"/>
              <a:gd name="connsiteX74" fmla="*/ 6228089 w 12192000"/>
              <a:gd name="connsiteY74" fmla="*/ 1392213 h 3781151"/>
              <a:gd name="connsiteX75" fmla="*/ 6266132 w 12192000"/>
              <a:gd name="connsiteY75" fmla="*/ 1396181 h 3781151"/>
              <a:gd name="connsiteX76" fmla="*/ 6266284 w 12192000"/>
              <a:gd name="connsiteY76" fmla="*/ 1396172 h 3781151"/>
              <a:gd name="connsiteX77" fmla="*/ 6267815 w 12192000"/>
              <a:gd name="connsiteY77" fmla="*/ 1401423 h 3781151"/>
              <a:gd name="connsiteX78" fmla="*/ 6277660 w 12192000"/>
              <a:gd name="connsiteY78" fmla="*/ 1400632 h 3781151"/>
              <a:gd name="connsiteX79" fmla="*/ 6290206 w 12192000"/>
              <a:gd name="connsiteY79" fmla="*/ 1395045 h 3781151"/>
              <a:gd name="connsiteX80" fmla="*/ 6318021 w 12192000"/>
              <a:gd name="connsiteY80" fmla="*/ 1401415 h 3781151"/>
              <a:gd name="connsiteX81" fmla="*/ 6319318 w 12192000"/>
              <a:gd name="connsiteY81" fmla="*/ 1402047 h 3781151"/>
              <a:gd name="connsiteX82" fmla="*/ 6391161 w 12192000"/>
              <a:gd name="connsiteY82" fmla="*/ 1439443 h 3781151"/>
              <a:gd name="connsiteX83" fmla="*/ 6458507 w 12192000"/>
              <a:gd name="connsiteY83" fmla="*/ 1506631 h 3781151"/>
              <a:gd name="connsiteX84" fmla="*/ 6567007 w 12192000"/>
              <a:gd name="connsiteY84" fmla="*/ 1543856 h 3781151"/>
              <a:gd name="connsiteX85" fmla="*/ 6607554 w 12192000"/>
              <a:gd name="connsiteY85" fmla="*/ 1553791 h 3781151"/>
              <a:gd name="connsiteX86" fmla="*/ 6731017 w 12192000"/>
              <a:gd name="connsiteY86" fmla="*/ 1571341 h 3781151"/>
              <a:gd name="connsiteX87" fmla="*/ 6734116 w 12192000"/>
              <a:gd name="connsiteY87" fmla="*/ 1568435 h 3781151"/>
              <a:gd name="connsiteX88" fmla="*/ 6918249 w 12192000"/>
              <a:gd name="connsiteY88" fmla="*/ 1468691 h 3781151"/>
              <a:gd name="connsiteX89" fmla="*/ 7067518 w 12192000"/>
              <a:gd name="connsiteY89" fmla="*/ 1422257 h 3781151"/>
              <a:gd name="connsiteX90" fmla="*/ 7124203 w 12192000"/>
              <a:gd name="connsiteY90" fmla="*/ 1416853 h 3781151"/>
              <a:gd name="connsiteX91" fmla="*/ 7218949 w 12192000"/>
              <a:gd name="connsiteY91" fmla="*/ 1407112 h 3781151"/>
              <a:gd name="connsiteX92" fmla="*/ 7298895 w 12192000"/>
              <a:gd name="connsiteY92" fmla="*/ 1427110 h 3781151"/>
              <a:gd name="connsiteX93" fmla="*/ 7374497 w 12192000"/>
              <a:gd name="connsiteY93" fmla="*/ 1408155 h 3781151"/>
              <a:gd name="connsiteX94" fmla="*/ 7380250 w 12192000"/>
              <a:gd name="connsiteY94" fmla="*/ 1368474 h 3781151"/>
              <a:gd name="connsiteX95" fmla="*/ 7464957 w 12192000"/>
              <a:gd name="connsiteY95" fmla="*/ 1359648 h 3781151"/>
              <a:gd name="connsiteX96" fmla="*/ 7594747 w 12192000"/>
              <a:gd name="connsiteY96" fmla="*/ 1350130 h 3781151"/>
              <a:gd name="connsiteX97" fmla="*/ 7666555 w 12192000"/>
              <a:gd name="connsiteY97" fmla="*/ 1335529 h 3781151"/>
              <a:gd name="connsiteX98" fmla="*/ 7866007 w 12192000"/>
              <a:gd name="connsiteY98" fmla="*/ 1305544 h 3781151"/>
              <a:gd name="connsiteX99" fmla="*/ 8068308 w 12192000"/>
              <a:gd name="connsiteY99" fmla="*/ 1283051 h 3781151"/>
              <a:gd name="connsiteX100" fmla="*/ 8202385 w 12192000"/>
              <a:gd name="connsiteY100" fmla="*/ 1312300 h 3781151"/>
              <a:gd name="connsiteX101" fmla="*/ 8367138 w 12192000"/>
              <a:gd name="connsiteY101" fmla="*/ 1289211 h 3781151"/>
              <a:gd name="connsiteX102" fmla="*/ 8396799 w 12192000"/>
              <a:gd name="connsiteY102" fmla="*/ 1291584 h 3781151"/>
              <a:gd name="connsiteX103" fmla="*/ 8431415 w 12192000"/>
              <a:gd name="connsiteY103" fmla="*/ 1275098 h 3781151"/>
              <a:gd name="connsiteX104" fmla="*/ 8569515 w 12192000"/>
              <a:gd name="connsiteY104" fmla="*/ 1207037 h 3781151"/>
              <a:gd name="connsiteX105" fmla="*/ 8672452 w 12192000"/>
              <a:gd name="connsiteY105" fmla="*/ 1135782 h 3781151"/>
              <a:gd name="connsiteX106" fmla="*/ 8824768 w 12192000"/>
              <a:gd name="connsiteY106" fmla="*/ 1121217 h 3781151"/>
              <a:gd name="connsiteX107" fmla="*/ 8909609 w 12192000"/>
              <a:gd name="connsiteY107" fmla="*/ 1087532 h 3781151"/>
              <a:gd name="connsiteX108" fmla="*/ 9036318 w 12192000"/>
              <a:gd name="connsiteY108" fmla="*/ 994500 h 3781151"/>
              <a:gd name="connsiteX109" fmla="*/ 9230382 w 12192000"/>
              <a:gd name="connsiteY109" fmla="*/ 955654 h 3781151"/>
              <a:gd name="connsiteX110" fmla="*/ 9286437 w 12192000"/>
              <a:gd name="connsiteY110" fmla="*/ 997858 h 3781151"/>
              <a:gd name="connsiteX111" fmla="*/ 9349089 w 12192000"/>
              <a:gd name="connsiteY111" fmla="*/ 1015184 h 3781151"/>
              <a:gd name="connsiteX112" fmla="*/ 9347314 w 12192000"/>
              <a:gd name="connsiteY112" fmla="*/ 933744 h 3781151"/>
              <a:gd name="connsiteX113" fmla="*/ 9492995 w 12192000"/>
              <a:gd name="connsiteY113" fmla="*/ 830749 h 3781151"/>
              <a:gd name="connsiteX114" fmla="*/ 9568501 w 12192000"/>
              <a:gd name="connsiteY114" fmla="*/ 787793 h 3781151"/>
              <a:gd name="connsiteX115" fmla="*/ 9691686 w 12192000"/>
              <a:gd name="connsiteY115" fmla="*/ 738088 h 3781151"/>
              <a:gd name="connsiteX116" fmla="*/ 9728219 w 12192000"/>
              <a:gd name="connsiteY116" fmla="*/ 719921 h 3781151"/>
              <a:gd name="connsiteX117" fmla="*/ 10080661 w 12192000"/>
              <a:gd name="connsiteY117" fmla="*/ 505423 h 3781151"/>
              <a:gd name="connsiteX118" fmla="*/ 10335073 w 12192000"/>
              <a:gd name="connsiteY118" fmla="*/ 523921 h 3781151"/>
              <a:gd name="connsiteX119" fmla="*/ 10593135 w 12192000"/>
              <a:gd name="connsiteY119" fmla="*/ 467427 h 3781151"/>
              <a:gd name="connsiteX120" fmla="*/ 10655931 w 12192000"/>
              <a:gd name="connsiteY120" fmla="*/ 401632 h 3781151"/>
              <a:gd name="connsiteX121" fmla="*/ 10695298 w 12192000"/>
              <a:gd name="connsiteY121" fmla="*/ 391761 h 3781151"/>
              <a:gd name="connsiteX122" fmla="*/ 10761489 w 12192000"/>
              <a:gd name="connsiteY122" fmla="*/ 380170 h 3781151"/>
              <a:gd name="connsiteX123" fmla="*/ 10853610 w 12192000"/>
              <a:gd name="connsiteY123" fmla="*/ 332449 h 3781151"/>
              <a:gd name="connsiteX124" fmla="*/ 11052930 w 12192000"/>
              <a:gd name="connsiteY124" fmla="*/ 280871 h 3781151"/>
              <a:gd name="connsiteX125" fmla="*/ 11359700 w 12192000"/>
              <a:gd name="connsiteY125" fmla="*/ 158445 h 3781151"/>
              <a:gd name="connsiteX126" fmla="*/ 11672425 w 12192000"/>
              <a:gd name="connsiteY126" fmla="*/ 31452 h 3781151"/>
              <a:gd name="connsiteX127" fmla="*/ 11912086 w 12192000"/>
              <a:gd name="connsiteY127" fmla="*/ 45240 h 3781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12192000" h="3781151">
                <a:moveTo>
                  <a:pt x="11912086" y="45240"/>
                </a:moveTo>
                <a:cubicBezTo>
                  <a:pt x="11978685" y="44809"/>
                  <a:pt x="12131701" y="5428"/>
                  <a:pt x="12178353" y="0"/>
                </a:cubicBezTo>
                <a:lnTo>
                  <a:pt x="12192000" y="12672"/>
                </a:lnTo>
                <a:lnTo>
                  <a:pt x="12192000" y="3781151"/>
                </a:lnTo>
                <a:lnTo>
                  <a:pt x="0" y="3781151"/>
                </a:lnTo>
                <a:lnTo>
                  <a:pt x="0" y="3053542"/>
                </a:lnTo>
                <a:lnTo>
                  <a:pt x="8171" y="3051191"/>
                </a:lnTo>
                <a:cubicBezTo>
                  <a:pt x="28756" y="3043875"/>
                  <a:pt x="48583" y="3035495"/>
                  <a:pt x="67297" y="3026485"/>
                </a:cubicBezTo>
                <a:cubicBezTo>
                  <a:pt x="89015" y="3055804"/>
                  <a:pt x="155058" y="3003158"/>
                  <a:pt x="156970" y="3066095"/>
                </a:cubicBezTo>
                <a:cubicBezTo>
                  <a:pt x="182504" y="3055761"/>
                  <a:pt x="194363" y="3027142"/>
                  <a:pt x="191925" y="3069149"/>
                </a:cubicBezTo>
                <a:cubicBezTo>
                  <a:pt x="226275" y="3060156"/>
                  <a:pt x="217518" y="3125136"/>
                  <a:pt x="260901" y="3111386"/>
                </a:cubicBezTo>
                <a:cubicBezTo>
                  <a:pt x="237722" y="3013204"/>
                  <a:pt x="375117" y="3046101"/>
                  <a:pt x="408315" y="2967418"/>
                </a:cubicBezTo>
                <a:cubicBezTo>
                  <a:pt x="497601" y="2998081"/>
                  <a:pt x="567973" y="2940149"/>
                  <a:pt x="658076" y="2930787"/>
                </a:cubicBezTo>
                <a:cubicBezTo>
                  <a:pt x="708095" y="2995959"/>
                  <a:pt x="785916" y="2931372"/>
                  <a:pt x="851279" y="2924771"/>
                </a:cubicBezTo>
                <a:cubicBezTo>
                  <a:pt x="916106" y="2907445"/>
                  <a:pt x="960543" y="2837916"/>
                  <a:pt x="1047040" y="2826828"/>
                </a:cubicBezTo>
                <a:cubicBezTo>
                  <a:pt x="1130754" y="2752596"/>
                  <a:pt x="1276437" y="2781431"/>
                  <a:pt x="1377085" y="2735410"/>
                </a:cubicBezTo>
                <a:cubicBezTo>
                  <a:pt x="1444016" y="2785754"/>
                  <a:pt x="1403964" y="2734873"/>
                  <a:pt x="1465015" y="2734757"/>
                </a:cubicBezTo>
                <a:cubicBezTo>
                  <a:pt x="1515376" y="2730917"/>
                  <a:pt x="1612560" y="2724306"/>
                  <a:pt x="1679251" y="2712367"/>
                </a:cubicBezTo>
                <a:cubicBezTo>
                  <a:pt x="1721132" y="2669280"/>
                  <a:pt x="1814171" y="2719581"/>
                  <a:pt x="1865161" y="2663121"/>
                </a:cubicBezTo>
                <a:cubicBezTo>
                  <a:pt x="1885508" y="2647236"/>
                  <a:pt x="1958240" y="2627918"/>
                  <a:pt x="1977927" y="2642448"/>
                </a:cubicBezTo>
                <a:cubicBezTo>
                  <a:pt x="1994313" y="2642169"/>
                  <a:pt x="2009788" y="2630665"/>
                  <a:pt x="2023175" y="2648402"/>
                </a:cubicBezTo>
                <a:cubicBezTo>
                  <a:pt x="2027984" y="2653519"/>
                  <a:pt x="2034136" y="2654134"/>
                  <a:pt x="2040685" y="2652651"/>
                </a:cubicBezTo>
                <a:lnTo>
                  <a:pt x="2057102" y="2645758"/>
                </a:lnTo>
                <a:lnTo>
                  <a:pt x="2052057" y="2618002"/>
                </a:lnTo>
                <a:lnTo>
                  <a:pt x="2052988" y="2617321"/>
                </a:lnTo>
                <a:cubicBezTo>
                  <a:pt x="2058901" y="2612479"/>
                  <a:pt x="2065203" y="2609553"/>
                  <a:pt x="2075835" y="2625051"/>
                </a:cubicBezTo>
                <a:cubicBezTo>
                  <a:pt x="2086915" y="2617266"/>
                  <a:pt x="2090174" y="2605518"/>
                  <a:pt x="2105280" y="2621772"/>
                </a:cubicBezTo>
                <a:cubicBezTo>
                  <a:pt x="2137889" y="2610864"/>
                  <a:pt x="2228682" y="2579548"/>
                  <a:pt x="2271487" y="2559602"/>
                </a:cubicBezTo>
                <a:cubicBezTo>
                  <a:pt x="2329085" y="2546134"/>
                  <a:pt x="2359908" y="2564442"/>
                  <a:pt x="2450874" y="2540963"/>
                </a:cubicBezTo>
                <a:cubicBezTo>
                  <a:pt x="2458291" y="2494924"/>
                  <a:pt x="2488302" y="2535186"/>
                  <a:pt x="2507266" y="2511976"/>
                </a:cubicBezTo>
                <a:cubicBezTo>
                  <a:pt x="2558011" y="2487992"/>
                  <a:pt x="2594040" y="2465160"/>
                  <a:pt x="2641503" y="2426341"/>
                </a:cubicBezTo>
                <a:cubicBezTo>
                  <a:pt x="2651261" y="2338141"/>
                  <a:pt x="2773097" y="2356570"/>
                  <a:pt x="2817182" y="2265557"/>
                </a:cubicBezTo>
                <a:cubicBezTo>
                  <a:pt x="2871451" y="2222306"/>
                  <a:pt x="2898877" y="2247383"/>
                  <a:pt x="2957554" y="2180877"/>
                </a:cubicBezTo>
                <a:cubicBezTo>
                  <a:pt x="2981173" y="2203103"/>
                  <a:pt x="2991267" y="2163934"/>
                  <a:pt x="3003677" y="2154878"/>
                </a:cubicBezTo>
                <a:cubicBezTo>
                  <a:pt x="3016971" y="2140621"/>
                  <a:pt x="3016351" y="2103128"/>
                  <a:pt x="3046876" y="2081296"/>
                </a:cubicBezTo>
                <a:cubicBezTo>
                  <a:pt x="3097864" y="2049348"/>
                  <a:pt x="3203688" y="2064646"/>
                  <a:pt x="3303290" y="1995084"/>
                </a:cubicBezTo>
                <a:cubicBezTo>
                  <a:pt x="3332789" y="1977297"/>
                  <a:pt x="3365695" y="1919146"/>
                  <a:pt x="3395602" y="1893639"/>
                </a:cubicBezTo>
                <a:lnTo>
                  <a:pt x="3430100" y="1867444"/>
                </a:lnTo>
                <a:lnTo>
                  <a:pt x="3437914" y="1869491"/>
                </a:lnTo>
                <a:lnTo>
                  <a:pt x="3438972" y="1871208"/>
                </a:lnTo>
                <a:lnTo>
                  <a:pt x="3547723" y="1831216"/>
                </a:lnTo>
                <a:cubicBezTo>
                  <a:pt x="3552630" y="1827126"/>
                  <a:pt x="3559871" y="1824701"/>
                  <a:pt x="3572350" y="1826069"/>
                </a:cubicBezTo>
                <a:lnTo>
                  <a:pt x="3575291" y="1827289"/>
                </a:lnTo>
                <a:lnTo>
                  <a:pt x="3595183" y="1816299"/>
                </a:lnTo>
                <a:cubicBezTo>
                  <a:pt x="3601515" y="1811585"/>
                  <a:pt x="3607034" y="1805917"/>
                  <a:pt x="3611353" y="1798929"/>
                </a:cubicBezTo>
                <a:cubicBezTo>
                  <a:pt x="3682924" y="1824101"/>
                  <a:pt x="3749808" y="1802343"/>
                  <a:pt x="3825586" y="1798552"/>
                </a:cubicBezTo>
                <a:cubicBezTo>
                  <a:pt x="3916204" y="1785116"/>
                  <a:pt x="4063775" y="1766619"/>
                  <a:pt x="4166327" y="1747015"/>
                </a:cubicBezTo>
                <a:cubicBezTo>
                  <a:pt x="4242504" y="1696035"/>
                  <a:pt x="4349880" y="1693056"/>
                  <a:pt x="4437661" y="1663068"/>
                </a:cubicBezTo>
                <a:cubicBezTo>
                  <a:pt x="4488900" y="1701750"/>
                  <a:pt x="4460066" y="1663570"/>
                  <a:pt x="4510862" y="1665514"/>
                </a:cubicBezTo>
                <a:cubicBezTo>
                  <a:pt x="4494570" y="1625937"/>
                  <a:pt x="4573332" y="1680866"/>
                  <a:pt x="4573217" y="1633854"/>
                </a:cubicBezTo>
                <a:lnTo>
                  <a:pt x="4605137" y="1644474"/>
                </a:lnTo>
                <a:lnTo>
                  <a:pt x="4623509" y="1643919"/>
                </a:lnTo>
                <a:lnTo>
                  <a:pt x="4629310" y="1653854"/>
                </a:lnTo>
                <a:lnTo>
                  <a:pt x="4657404" y="1660247"/>
                </a:lnTo>
                <a:cubicBezTo>
                  <a:pt x="4667829" y="1661084"/>
                  <a:pt x="4678935" y="1660158"/>
                  <a:pt x="4691044" y="1656408"/>
                </a:cubicBezTo>
                <a:cubicBezTo>
                  <a:pt x="4729679" y="1626597"/>
                  <a:pt x="4802640" y="1666115"/>
                  <a:pt x="4850032" y="1626917"/>
                </a:cubicBezTo>
                <a:cubicBezTo>
                  <a:pt x="4868357" y="1616087"/>
                  <a:pt x="4930559" y="1604512"/>
                  <a:pt x="4945654" y="1615689"/>
                </a:cubicBezTo>
                <a:cubicBezTo>
                  <a:pt x="4959310" y="1616030"/>
                  <a:pt x="4973195" y="1608214"/>
                  <a:pt x="4982770" y="1621504"/>
                </a:cubicBezTo>
                <a:cubicBezTo>
                  <a:pt x="4996971" y="1636961"/>
                  <a:pt x="5035380" y="1600988"/>
                  <a:pt x="5034068" y="1622846"/>
                </a:cubicBezTo>
                <a:cubicBezTo>
                  <a:pt x="5061512" y="1597974"/>
                  <a:pt x="5127967" y="1605147"/>
                  <a:pt x="5157133" y="1608775"/>
                </a:cubicBezTo>
                <a:cubicBezTo>
                  <a:pt x="5206729" y="1603324"/>
                  <a:pt x="5295851" y="1596182"/>
                  <a:pt x="5331645" y="1590152"/>
                </a:cubicBezTo>
                <a:cubicBezTo>
                  <a:pt x="5333984" y="1592710"/>
                  <a:pt x="5336792" y="1594964"/>
                  <a:pt x="5339977" y="1596841"/>
                </a:cubicBezTo>
                <a:cubicBezTo>
                  <a:pt x="5358481" y="1607745"/>
                  <a:pt x="5385498" y="1603866"/>
                  <a:pt x="5400314" y="1588177"/>
                </a:cubicBezTo>
                <a:cubicBezTo>
                  <a:pt x="5472382" y="1534711"/>
                  <a:pt x="5542525" y="1525044"/>
                  <a:pt x="5607257" y="1505972"/>
                </a:cubicBezTo>
                <a:cubicBezTo>
                  <a:pt x="5680984" y="1489008"/>
                  <a:pt x="5636802" y="1544517"/>
                  <a:pt x="5725292" y="1490473"/>
                </a:cubicBezTo>
                <a:cubicBezTo>
                  <a:pt x="5737022" y="1505421"/>
                  <a:pt x="5748880" y="1504359"/>
                  <a:pt x="5767898" y="1493335"/>
                </a:cubicBezTo>
                <a:cubicBezTo>
                  <a:pt x="5803852" y="1486328"/>
                  <a:pt x="5805362" y="1528317"/>
                  <a:pt x="5839240" y="1497610"/>
                </a:cubicBezTo>
                <a:lnTo>
                  <a:pt x="5905402" y="1514878"/>
                </a:lnTo>
                <a:cubicBezTo>
                  <a:pt x="5901291" y="1508724"/>
                  <a:pt x="5950204" y="1492204"/>
                  <a:pt x="5964698" y="1489113"/>
                </a:cubicBezTo>
                <a:cubicBezTo>
                  <a:pt x="5995812" y="1486079"/>
                  <a:pt x="5996433" y="1454360"/>
                  <a:pt x="6017881" y="1478726"/>
                </a:cubicBezTo>
                <a:lnTo>
                  <a:pt x="6023244" y="1485861"/>
                </a:lnTo>
                <a:lnTo>
                  <a:pt x="6030193" y="1485330"/>
                </a:lnTo>
                <a:cubicBezTo>
                  <a:pt x="6033618" y="1484104"/>
                  <a:pt x="6034983" y="1481614"/>
                  <a:pt x="6032755" y="1476614"/>
                </a:cubicBezTo>
                <a:cubicBezTo>
                  <a:pt x="6067194" y="1490239"/>
                  <a:pt x="6088466" y="1448679"/>
                  <a:pt x="6114491" y="1435020"/>
                </a:cubicBezTo>
                <a:cubicBezTo>
                  <a:pt x="6142064" y="1449615"/>
                  <a:pt x="6169479" y="1406568"/>
                  <a:pt x="6228089" y="1392213"/>
                </a:cubicBezTo>
                <a:cubicBezTo>
                  <a:pt x="6243312" y="1400769"/>
                  <a:pt x="6253169" y="1398278"/>
                  <a:pt x="6266132" y="1396181"/>
                </a:cubicBezTo>
                <a:lnTo>
                  <a:pt x="6266284" y="1396172"/>
                </a:lnTo>
                <a:lnTo>
                  <a:pt x="6267815" y="1401423"/>
                </a:lnTo>
                <a:cubicBezTo>
                  <a:pt x="6269799" y="1402279"/>
                  <a:pt x="6272864" y="1402139"/>
                  <a:pt x="6277660" y="1400632"/>
                </a:cubicBezTo>
                <a:lnTo>
                  <a:pt x="6290206" y="1395045"/>
                </a:lnTo>
                <a:lnTo>
                  <a:pt x="6318021" y="1401415"/>
                </a:lnTo>
                <a:lnTo>
                  <a:pt x="6319318" y="1402047"/>
                </a:lnTo>
                <a:cubicBezTo>
                  <a:pt x="6334539" y="1420654"/>
                  <a:pt x="6367219" y="1433921"/>
                  <a:pt x="6391161" y="1439443"/>
                </a:cubicBezTo>
                <a:cubicBezTo>
                  <a:pt x="6434439" y="1452557"/>
                  <a:pt x="6407965" y="1524529"/>
                  <a:pt x="6458507" y="1506631"/>
                </a:cubicBezTo>
                <a:cubicBezTo>
                  <a:pt x="6498962" y="1519088"/>
                  <a:pt x="6528008" y="1546659"/>
                  <a:pt x="6567007" y="1543856"/>
                </a:cubicBezTo>
                <a:cubicBezTo>
                  <a:pt x="6576136" y="1561541"/>
                  <a:pt x="6587386" y="1570794"/>
                  <a:pt x="6607554" y="1553791"/>
                </a:cubicBezTo>
                <a:lnTo>
                  <a:pt x="6731017" y="1571341"/>
                </a:lnTo>
                <a:lnTo>
                  <a:pt x="6734116" y="1568435"/>
                </a:lnTo>
                <a:cubicBezTo>
                  <a:pt x="6794984" y="1521745"/>
                  <a:pt x="6859485" y="1498439"/>
                  <a:pt x="6918249" y="1468691"/>
                </a:cubicBezTo>
                <a:cubicBezTo>
                  <a:pt x="7009071" y="1429904"/>
                  <a:pt x="6969691" y="1514055"/>
                  <a:pt x="7067518" y="1422257"/>
                </a:cubicBezTo>
                <a:cubicBezTo>
                  <a:pt x="7087823" y="1439788"/>
                  <a:pt x="7102980" y="1435790"/>
                  <a:pt x="7124203" y="1416853"/>
                </a:cubicBezTo>
                <a:cubicBezTo>
                  <a:pt x="7168915" y="1399637"/>
                  <a:pt x="7184820" y="1455712"/>
                  <a:pt x="7218949" y="1407112"/>
                </a:cubicBezTo>
                <a:cubicBezTo>
                  <a:pt x="7221159" y="1439394"/>
                  <a:pt x="7309021" y="1389335"/>
                  <a:pt x="7298895" y="1427110"/>
                </a:cubicBezTo>
                <a:cubicBezTo>
                  <a:pt x="7337930" y="1443950"/>
                  <a:pt x="7336913" y="1394754"/>
                  <a:pt x="7374497" y="1408155"/>
                </a:cubicBezTo>
                <a:cubicBezTo>
                  <a:pt x="7409515" y="1402378"/>
                  <a:pt x="7344382" y="1383073"/>
                  <a:pt x="7380250" y="1368474"/>
                </a:cubicBezTo>
                <a:cubicBezTo>
                  <a:pt x="7425618" y="1356098"/>
                  <a:pt x="7406453" y="1302042"/>
                  <a:pt x="7464957" y="1359648"/>
                </a:cubicBezTo>
                <a:cubicBezTo>
                  <a:pt x="7505651" y="1327423"/>
                  <a:pt x="7525583" y="1355458"/>
                  <a:pt x="7594747" y="1350130"/>
                </a:cubicBezTo>
                <a:cubicBezTo>
                  <a:pt x="7615403" y="1324130"/>
                  <a:pt x="7639787" y="1325624"/>
                  <a:pt x="7666555" y="1335529"/>
                </a:cubicBezTo>
                <a:cubicBezTo>
                  <a:pt x="7727140" y="1310931"/>
                  <a:pt x="7792616" y="1317938"/>
                  <a:pt x="7866007" y="1305544"/>
                </a:cubicBezTo>
                <a:cubicBezTo>
                  <a:pt x="7934731" y="1261485"/>
                  <a:pt x="7989941" y="1296492"/>
                  <a:pt x="8068308" y="1283051"/>
                </a:cubicBezTo>
                <a:cubicBezTo>
                  <a:pt x="8126898" y="1215106"/>
                  <a:pt x="8140003" y="1333948"/>
                  <a:pt x="8202385" y="1312300"/>
                </a:cubicBezTo>
                <a:cubicBezTo>
                  <a:pt x="8291179" y="1240185"/>
                  <a:pt x="8212592" y="1349983"/>
                  <a:pt x="8367138" y="1289211"/>
                </a:cubicBezTo>
                <a:cubicBezTo>
                  <a:pt x="8373739" y="1279547"/>
                  <a:pt x="8395557" y="1281284"/>
                  <a:pt x="8396799" y="1291584"/>
                </a:cubicBezTo>
                <a:cubicBezTo>
                  <a:pt x="8405909" y="1285698"/>
                  <a:pt x="8423830" y="1260181"/>
                  <a:pt x="8431415" y="1275098"/>
                </a:cubicBezTo>
                <a:cubicBezTo>
                  <a:pt x="8482885" y="1262532"/>
                  <a:pt x="8530450" y="1239094"/>
                  <a:pt x="8569515" y="1207037"/>
                </a:cubicBezTo>
                <a:cubicBezTo>
                  <a:pt x="8676339" y="1206081"/>
                  <a:pt x="8599114" y="1148363"/>
                  <a:pt x="8672452" y="1135782"/>
                </a:cubicBezTo>
                <a:cubicBezTo>
                  <a:pt x="8739379" y="1150433"/>
                  <a:pt x="8752364" y="1119350"/>
                  <a:pt x="8824768" y="1121217"/>
                </a:cubicBezTo>
                <a:cubicBezTo>
                  <a:pt x="8831110" y="1064170"/>
                  <a:pt x="8888407" y="1109066"/>
                  <a:pt x="8909609" y="1087532"/>
                </a:cubicBezTo>
                <a:cubicBezTo>
                  <a:pt x="8969149" y="1135268"/>
                  <a:pt x="8993146" y="1005324"/>
                  <a:pt x="9036318" y="994500"/>
                </a:cubicBezTo>
                <a:cubicBezTo>
                  <a:pt x="9111833" y="985376"/>
                  <a:pt x="9208822" y="1024926"/>
                  <a:pt x="9230382" y="955654"/>
                </a:cubicBezTo>
                <a:cubicBezTo>
                  <a:pt x="9243090" y="978495"/>
                  <a:pt x="9246487" y="1013279"/>
                  <a:pt x="9286437" y="997858"/>
                </a:cubicBezTo>
                <a:cubicBezTo>
                  <a:pt x="9306659" y="1005803"/>
                  <a:pt x="9320841" y="1042286"/>
                  <a:pt x="9349089" y="1015184"/>
                </a:cubicBezTo>
                <a:cubicBezTo>
                  <a:pt x="9297539" y="993073"/>
                  <a:pt x="9365224" y="970697"/>
                  <a:pt x="9347314" y="933744"/>
                </a:cubicBezTo>
                <a:cubicBezTo>
                  <a:pt x="9391763" y="896172"/>
                  <a:pt x="9519876" y="898486"/>
                  <a:pt x="9492995" y="830749"/>
                </a:cubicBezTo>
                <a:cubicBezTo>
                  <a:pt x="9496096" y="785926"/>
                  <a:pt x="9581066" y="832093"/>
                  <a:pt x="9568501" y="787793"/>
                </a:cubicBezTo>
                <a:cubicBezTo>
                  <a:pt x="9605859" y="808858"/>
                  <a:pt x="9643722" y="748912"/>
                  <a:pt x="9691686" y="738088"/>
                </a:cubicBezTo>
                <a:cubicBezTo>
                  <a:pt x="9694957" y="715846"/>
                  <a:pt x="9706184" y="714032"/>
                  <a:pt x="9728219" y="719921"/>
                </a:cubicBezTo>
                <a:cubicBezTo>
                  <a:pt x="9883693" y="691149"/>
                  <a:pt x="10033800" y="417068"/>
                  <a:pt x="10080661" y="505423"/>
                </a:cubicBezTo>
                <a:cubicBezTo>
                  <a:pt x="10117255" y="498450"/>
                  <a:pt x="10251293" y="561343"/>
                  <a:pt x="10335073" y="523921"/>
                </a:cubicBezTo>
                <a:cubicBezTo>
                  <a:pt x="10360847" y="467808"/>
                  <a:pt x="10551101" y="480568"/>
                  <a:pt x="10593135" y="467427"/>
                </a:cubicBezTo>
                <a:cubicBezTo>
                  <a:pt x="10595060" y="434512"/>
                  <a:pt x="10671327" y="446621"/>
                  <a:pt x="10655931" y="401632"/>
                </a:cubicBezTo>
                <a:cubicBezTo>
                  <a:pt x="10660917" y="380361"/>
                  <a:pt x="10682038" y="376266"/>
                  <a:pt x="10695298" y="391761"/>
                </a:cubicBezTo>
                <a:cubicBezTo>
                  <a:pt x="10719777" y="382620"/>
                  <a:pt x="10730799" y="356434"/>
                  <a:pt x="10761489" y="380170"/>
                </a:cubicBezTo>
                <a:cubicBezTo>
                  <a:pt x="10795364" y="368673"/>
                  <a:pt x="10817122" y="293346"/>
                  <a:pt x="10853610" y="332449"/>
                </a:cubicBezTo>
                <a:cubicBezTo>
                  <a:pt x="10869631" y="257157"/>
                  <a:pt x="10985528" y="306780"/>
                  <a:pt x="11052930" y="280871"/>
                </a:cubicBezTo>
                <a:cubicBezTo>
                  <a:pt x="11163601" y="187055"/>
                  <a:pt x="11297851" y="156453"/>
                  <a:pt x="11359700" y="158445"/>
                </a:cubicBezTo>
                <a:cubicBezTo>
                  <a:pt x="11474112" y="90496"/>
                  <a:pt x="11577587" y="55229"/>
                  <a:pt x="11672425" y="31452"/>
                </a:cubicBezTo>
                <a:cubicBezTo>
                  <a:pt x="11764489" y="21683"/>
                  <a:pt x="11827765" y="50482"/>
                  <a:pt x="11912086" y="45240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32BC7C-BD37-4615-A39A-3914A56E9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6526" y="726377"/>
            <a:ext cx="3831529" cy="998162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Did you know?</a:t>
            </a:r>
          </a:p>
        </p:txBody>
      </p:sp>
      <p:sp>
        <p:nvSpPr>
          <p:cNvPr id="5127" name="Freeform: Shape 74">
            <a:extLst>
              <a:ext uri="{FF2B5EF4-FFF2-40B4-BE49-F238E27FC236}">
                <a16:creationId xmlns:a16="http://schemas.microsoft.com/office/drawing/2014/main" id="{B5AAC39E-8294-44DC-AB9F-2B9F22C397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8821" y="492790"/>
            <a:ext cx="6084939" cy="574922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5F6F5"/>
          </a:solidFill>
          <a:ln>
            <a:noFill/>
          </a:ln>
          <a:effectLst>
            <a:outerShdw blurRad="25400" dist="25400" dir="3000000" algn="t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122" name="Picture 2" descr="A garden scene at night illustration Stock Vector Image &amp; Art - Alamy">
            <a:extLst>
              <a:ext uri="{FF2B5EF4-FFF2-40B4-BE49-F238E27FC236}">
                <a16:creationId xmlns:a16="http://schemas.microsoft.com/office/drawing/2014/main" id="{0E6E8D1F-F0B1-4A21-AE6B-93C103453C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7" r="12774" b="9127"/>
          <a:stretch/>
        </p:blipFill>
        <p:spPr bwMode="auto">
          <a:xfrm>
            <a:off x="5298822" y="492790"/>
            <a:ext cx="6084937" cy="522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1A373E23-194C-4219-9859-EA91607F819D}"/>
              </a:ext>
            </a:extLst>
          </p:cNvPr>
          <p:cNvSpPr txBox="1">
            <a:spLocks/>
          </p:cNvSpPr>
          <p:nvPr/>
        </p:nvSpPr>
        <p:spPr>
          <a:xfrm>
            <a:off x="394636" y="1626669"/>
            <a:ext cx="4514248" cy="450495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None/>
              <a:defRPr sz="2000" i="0" kern="1200" spc="16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None/>
              <a:defRPr sz="20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8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FontTx/>
              <a:buNone/>
              <a:defRPr sz="16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None/>
              <a:defRPr sz="1600" kern="1200" spc="5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Batang" panose="02030600000101010101" pitchFamily="18" charset="-127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2"/>
                </a:solidFill>
              </a:rPr>
              <a:t>Did you know that Grass Goblins  don’t actually like grass? I know weird right? Also they are nocturnal which means  they sleep when its day and they are awake  when its night.  This is so they can steal garden gnomes!!!!</a:t>
            </a:r>
          </a:p>
          <a:p>
            <a:pPr algn="l"/>
            <a:r>
              <a:rPr lang="en-GB" dirty="0">
                <a:solidFill>
                  <a:schemeClr val="tx2"/>
                </a:solidFill>
              </a:rPr>
              <a:t>They are really good at being stealthy so they can steal garden gnomes. Also they are exceptional at climbing so they can climb trees and bushes.</a:t>
            </a:r>
          </a:p>
        </p:txBody>
      </p:sp>
    </p:spTree>
    <p:extLst>
      <p:ext uri="{BB962C8B-B14F-4D97-AF65-F5344CB8AC3E}">
        <p14:creationId xmlns:p14="http://schemas.microsoft.com/office/powerpoint/2010/main" val="178426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2621E9F-5388-46A2-9BC3-98C36C2E4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5" r="39017"/>
          <a:stretch/>
        </p:blipFill>
        <p:spPr>
          <a:xfrm rot="5400000">
            <a:off x="2666998" y="-2667000"/>
            <a:ext cx="6857999" cy="12191999"/>
          </a:xfrm>
          <a:prstGeom prst="rect">
            <a:avLst/>
          </a:prstGeom>
        </p:spPr>
      </p:pic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F6EE1C8D-9233-4EBC-9B68-862FDCA26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06504"/>
            <a:ext cx="12192002" cy="1951997"/>
          </a:xfrm>
          <a:custGeom>
            <a:avLst/>
            <a:gdLst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285754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74735 w 12192002"/>
              <a:gd name="connsiteY94" fmla="*/ 1132363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12382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12192002" h="2122526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8F92359-2883-4C1D-972D-BF52F3F41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4906504"/>
            <a:ext cx="12192000" cy="1951997"/>
          </a:xfrm>
          <a:custGeom>
            <a:avLst/>
            <a:gdLst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285754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70574 w 12192002"/>
              <a:gd name="connsiteY170" fmla="*/ 202276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372883 w 12192002"/>
              <a:gd name="connsiteY181" fmla="*/ 199670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35046 w 12192002"/>
              <a:gd name="connsiteY180" fmla="*/ 189089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87906 w 12192002"/>
              <a:gd name="connsiteY139" fmla="*/ 322233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33790 w 12192002"/>
              <a:gd name="connsiteY95" fmla="*/ 99093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4140 w 12192002"/>
              <a:gd name="connsiteY96" fmla="*/ 1007396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34979 w 12192002"/>
              <a:gd name="connsiteY94" fmla="*/ 1013094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984253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684760 w 12192002"/>
              <a:gd name="connsiteY92" fmla="*/ 929360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64181 w 12192002"/>
              <a:gd name="connsiteY91" fmla="*/ 888450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29660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54857 w 12192002"/>
              <a:gd name="connsiteY94" fmla="*/ 111248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74735 w 12192002"/>
              <a:gd name="connsiteY94" fmla="*/ 1132363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25839 w 12192002"/>
              <a:gd name="connsiteY95" fmla="*/ 1110203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44187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  <a:gd name="connsiteX0" fmla="*/ 5626960 w 12192002"/>
              <a:gd name="connsiteY0" fmla="*/ 0 h 2122526"/>
              <a:gd name="connsiteX1" fmla="*/ 5758918 w 12192002"/>
              <a:gd name="connsiteY1" fmla="*/ 1023 h 2122526"/>
              <a:gd name="connsiteX2" fmla="*/ 5957375 w 12192002"/>
              <a:gd name="connsiteY2" fmla="*/ 16715 h 2122526"/>
              <a:gd name="connsiteX3" fmla="*/ 6010090 w 12192002"/>
              <a:gd name="connsiteY3" fmla="*/ 20359 h 2122526"/>
              <a:gd name="connsiteX4" fmla="*/ 6041282 w 12192002"/>
              <a:gd name="connsiteY4" fmla="*/ 15266 h 2122526"/>
              <a:gd name="connsiteX5" fmla="*/ 6048637 w 12192002"/>
              <a:gd name="connsiteY5" fmla="*/ 6917 h 2122526"/>
              <a:gd name="connsiteX6" fmla="*/ 6068529 w 12192002"/>
              <a:gd name="connsiteY6" fmla="*/ 7600 h 2122526"/>
              <a:gd name="connsiteX7" fmla="*/ 6073847 w 12192002"/>
              <a:gd name="connsiteY7" fmla="*/ 6063 h 2122526"/>
              <a:gd name="connsiteX8" fmla="*/ 6168673 w 12192002"/>
              <a:gd name="connsiteY8" fmla="*/ 26525 h 2122526"/>
              <a:gd name="connsiteX9" fmla="*/ 6317559 w 12192002"/>
              <a:gd name="connsiteY9" fmla="*/ 28612 h 2122526"/>
              <a:gd name="connsiteX10" fmla="*/ 6549454 w 12192002"/>
              <a:gd name="connsiteY10" fmla="*/ 75412 h 2122526"/>
              <a:gd name="connsiteX11" fmla="*/ 6708221 w 12192002"/>
              <a:gd name="connsiteY11" fmla="*/ 104188 h 2122526"/>
              <a:gd name="connsiteX12" fmla="*/ 6904145 w 12192002"/>
              <a:gd name="connsiteY12" fmla="*/ 132143 h 2122526"/>
              <a:gd name="connsiteX13" fmla="*/ 7018495 w 12192002"/>
              <a:gd name="connsiteY13" fmla="*/ 161649 h 2122526"/>
              <a:gd name="connsiteX14" fmla="*/ 7096987 w 12192002"/>
              <a:gd name="connsiteY14" fmla="*/ 161275 h 2122526"/>
              <a:gd name="connsiteX15" fmla="*/ 7170807 w 12192002"/>
              <a:gd name="connsiteY15" fmla="*/ 173503 h 2122526"/>
              <a:gd name="connsiteX16" fmla="*/ 7197003 w 12192002"/>
              <a:gd name="connsiteY16" fmla="*/ 178151 h 2122526"/>
              <a:gd name="connsiteX17" fmla="*/ 7201101 w 12192002"/>
              <a:gd name="connsiteY17" fmla="*/ 183509 h 2122526"/>
              <a:gd name="connsiteX18" fmla="*/ 7218559 w 12192002"/>
              <a:gd name="connsiteY18" fmla="*/ 188059 h 2122526"/>
              <a:gd name="connsiteX19" fmla="*/ 7310852 w 12192002"/>
              <a:gd name="connsiteY19" fmla="*/ 213308 h 2122526"/>
              <a:gd name="connsiteX20" fmla="*/ 7312179 w 12192002"/>
              <a:gd name="connsiteY20" fmla="*/ 211866 h 2122526"/>
              <a:gd name="connsiteX21" fmla="*/ 7405390 w 12192002"/>
              <a:gd name="connsiteY21" fmla="*/ 202271 h 2122526"/>
              <a:gd name="connsiteX22" fmla="*/ 7495794 w 12192002"/>
              <a:gd name="connsiteY22" fmla="*/ 194166 h 2122526"/>
              <a:gd name="connsiteX23" fmla="*/ 7507039 w 12192002"/>
              <a:gd name="connsiteY23" fmla="*/ 196118 h 2122526"/>
              <a:gd name="connsiteX24" fmla="*/ 7507411 w 12192002"/>
              <a:gd name="connsiteY24" fmla="*/ 195791 h 2122526"/>
              <a:gd name="connsiteX25" fmla="*/ 7519570 w 12192002"/>
              <a:gd name="connsiteY25" fmla="*/ 197126 h 2122526"/>
              <a:gd name="connsiteX26" fmla="*/ 7527542 w 12192002"/>
              <a:gd name="connsiteY26" fmla="*/ 199679 h 2122526"/>
              <a:gd name="connsiteX27" fmla="*/ 7614346 w 12192002"/>
              <a:gd name="connsiteY27" fmla="*/ 205507 h 2122526"/>
              <a:gd name="connsiteX28" fmla="*/ 7718744 w 12192002"/>
              <a:gd name="connsiteY28" fmla="*/ 202036 h 2122526"/>
              <a:gd name="connsiteX29" fmla="*/ 7905407 w 12192002"/>
              <a:gd name="connsiteY29" fmla="*/ 227751 h 2122526"/>
              <a:gd name="connsiteX30" fmla="*/ 8090271 w 12192002"/>
              <a:gd name="connsiteY30" fmla="*/ 269724 h 2122526"/>
              <a:gd name="connsiteX31" fmla="*/ 8245834 w 12192002"/>
              <a:gd name="connsiteY31" fmla="*/ 315885 h 2122526"/>
              <a:gd name="connsiteX32" fmla="*/ 8252033 w 12192002"/>
              <a:gd name="connsiteY32" fmla="*/ 328877 h 2122526"/>
              <a:gd name="connsiteX33" fmla="*/ 8263376 w 12192002"/>
              <a:gd name="connsiteY33" fmla="*/ 338720 h 2122526"/>
              <a:gd name="connsiteX34" fmla="*/ 8266075 w 12192002"/>
              <a:gd name="connsiteY34" fmla="*/ 338490 h 2122526"/>
              <a:gd name="connsiteX35" fmla="*/ 8283149 w 12192002"/>
              <a:gd name="connsiteY35" fmla="*/ 345665 h 2122526"/>
              <a:gd name="connsiteX36" fmla="*/ 8284276 w 12192002"/>
              <a:gd name="connsiteY36" fmla="*/ 350108 h 2122526"/>
              <a:gd name="connsiteX37" fmla="*/ 8295173 w 12192002"/>
              <a:gd name="connsiteY37" fmla="*/ 355931 h 2122526"/>
              <a:gd name="connsiteX38" fmla="*/ 8314432 w 12192002"/>
              <a:gd name="connsiteY38" fmla="*/ 369826 h 2122526"/>
              <a:gd name="connsiteX39" fmla="*/ 8320104 w 12192002"/>
              <a:gd name="connsiteY39" fmla="*/ 370152 h 2122526"/>
              <a:gd name="connsiteX40" fmla="*/ 8352372 w 12192002"/>
              <a:gd name="connsiteY40" fmla="*/ 387570 h 2122526"/>
              <a:gd name="connsiteX41" fmla="*/ 8353799 w 12192002"/>
              <a:gd name="connsiteY41" fmla="*/ 386730 h 2122526"/>
              <a:gd name="connsiteX42" fmla="*/ 8367182 w 12192002"/>
              <a:gd name="connsiteY42" fmla="*/ 386924 h 2122526"/>
              <a:gd name="connsiteX43" fmla="*/ 8490249 w 12192002"/>
              <a:gd name="connsiteY43" fmla="*/ 400966 h 2122526"/>
              <a:gd name="connsiteX44" fmla="*/ 8497594 w 12192002"/>
              <a:gd name="connsiteY44" fmla="*/ 404016 h 2122526"/>
              <a:gd name="connsiteX45" fmla="*/ 8497968 w 12192002"/>
              <a:gd name="connsiteY45" fmla="*/ 403837 h 2122526"/>
              <a:gd name="connsiteX46" fmla="*/ 8506167 w 12192002"/>
              <a:gd name="connsiteY46" fmla="*/ 406575 h 2122526"/>
              <a:gd name="connsiteX47" fmla="*/ 8510983 w 12192002"/>
              <a:gd name="connsiteY47" fmla="*/ 409576 h 2122526"/>
              <a:gd name="connsiteX48" fmla="*/ 8525230 w 12192002"/>
              <a:gd name="connsiteY48" fmla="*/ 415491 h 2122526"/>
              <a:gd name="connsiteX49" fmla="*/ 8596071 w 12192002"/>
              <a:gd name="connsiteY49" fmla="*/ 400649 h 2122526"/>
              <a:gd name="connsiteX50" fmla="*/ 8707847 w 12192002"/>
              <a:gd name="connsiteY50" fmla="*/ 409221 h 2122526"/>
              <a:gd name="connsiteX51" fmla="*/ 8752444 w 12192002"/>
              <a:gd name="connsiteY51" fmla="*/ 411322 h 2122526"/>
              <a:gd name="connsiteX52" fmla="*/ 8928988 w 12192002"/>
              <a:gd name="connsiteY52" fmla="*/ 430554 h 2122526"/>
              <a:gd name="connsiteX53" fmla="*/ 8963048 w 12192002"/>
              <a:gd name="connsiteY53" fmla="*/ 427366 h 2122526"/>
              <a:gd name="connsiteX54" fmla="*/ 8968011 w 12192002"/>
              <a:gd name="connsiteY54" fmla="*/ 425141 h 2122526"/>
              <a:gd name="connsiteX55" fmla="*/ 8974337 w 12192002"/>
              <a:gd name="connsiteY55" fmla="*/ 424441 h 2122526"/>
              <a:gd name="connsiteX56" fmla="*/ 8990394 w 12192002"/>
              <a:gd name="connsiteY56" fmla="*/ 427667 h 2122526"/>
              <a:gd name="connsiteX57" fmla="*/ 8996232 w 12192002"/>
              <a:gd name="connsiteY57" fmla="*/ 429728 h 2122526"/>
              <a:gd name="connsiteX58" fmla="*/ 9005201 w 12192002"/>
              <a:gd name="connsiteY58" fmla="*/ 430939 h 2122526"/>
              <a:gd name="connsiteX59" fmla="*/ 9005486 w 12192002"/>
              <a:gd name="connsiteY59" fmla="*/ 430699 h 2122526"/>
              <a:gd name="connsiteX60" fmla="*/ 9053453 w 12192002"/>
              <a:gd name="connsiteY60" fmla="*/ 433984 h 2122526"/>
              <a:gd name="connsiteX61" fmla="*/ 9113812 w 12192002"/>
              <a:gd name="connsiteY61" fmla="*/ 425670 h 2122526"/>
              <a:gd name="connsiteX62" fmla="*/ 9137318 w 12192002"/>
              <a:gd name="connsiteY62" fmla="*/ 424304 h 2122526"/>
              <a:gd name="connsiteX63" fmla="*/ 9150210 w 12192002"/>
              <a:gd name="connsiteY63" fmla="*/ 422135 h 2122526"/>
              <a:gd name="connsiteX64" fmla="*/ 9151232 w 12192002"/>
              <a:gd name="connsiteY64" fmla="*/ 421070 h 2122526"/>
              <a:gd name="connsiteX65" fmla="*/ 9189246 w 12192002"/>
              <a:gd name="connsiteY65" fmla="*/ 432272 h 2122526"/>
              <a:gd name="connsiteX66" fmla="*/ 9194810 w 12192002"/>
              <a:gd name="connsiteY66" fmla="*/ 441511 h 2122526"/>
              <a:gd name="connsiteX67" fmla="*/ 9231370 w 12192002"/>
              <a:gd name="connsiteY67" fmla="*/ 451590 h 2122526"/>
              <a:gd name="connsiteX68" fmla="*/ 9343052 w 12192002"/>
              <a:gd name="connsiteY68" fmla="*/ 503495 h 2122526"/>
              <a:gd name="connsiteX69" fmla="*/ 9584507 w 12192002"/>
              <a:gd name="connsiteY69" fmla="*/ 549197 h 2122526"/>
              <a:gd name="connsiteX70" fmla="*/ 9728309 w 12192002"/>
              <a:gd name="connsiteY70" fmla="*/ 560617 h 2122526"/>
              <a:gd name="connsiteX71" fmla="*/ 9847792 w 12192002"/>
              <a:gd name="connsiteY71" fmla="*/ 580824 h 2122526"/>
              <a:gd name="connsiteX72" fmla="*/ 9960019 w 12192002"/>
              <a:gd name="connsiteY72" fmla="*/ 587592 h 2122526"/>
              <a:gd name="connsiteX73" fmla="*/ 10039240 w 12192002"/>
              <a:gd name="connsiteY73" fmla="*/ 603107 h 2122526"/>
              <a:gd name="connsiteX74" fmla="*/ 10082169 w 12192002"/>
              <a:gd name="connsiteY74" fmla="*/ 601443 h 2122526"/>
              <a:gd name="connsiteX75" fmla="*/ 10126500 w 12192002"/>
              <a:gd name="connsiteY75" fmla="*/ 603538 h 2122526"/>
              <a:gd name="connsiteX76" fmla="*/ 10261101 w 12192002"/>
              <a:gd name="connsiteY76" fmla="*/ 615053 h 2122526"/>
              <a:gd name="connsiteX77" fmla="*/ 10336855 w 12192002"/>
              <a:gd name="connsiteY77" fmla="*/ 624804 h 2122526"/>
              <a:gd name="connsiteX78" fmla="*/ 10383868 w 12192002"/>
              <a:gd name="connsiteY78" fmla="*/ 625415 h 2122526"/>
              <a:gd name="connsiteX79" fmla="*/ 10445984 w 12192002"/>
              <a:gd name="connsiteY79" fmla="*/ 629262 h 2122526"/>
              <a:gd name="connsiteX80" fmla="*/ 10519280 w 12192002"/>
              <a:gd name="connsiteY80" fmla="*/ 631320 h 2122526"/>
              <a:gd name="connsiteX81" fmla="*/ 10644619 w 12192002"/>
              <a:gd name="connsiteY81" fmla="*/ 651566 h 2122526"/>
              <a:gd name="connsiteX82" fmla="*/ 10857724 w 12192002"/>
              <a:gd name="connsiteY82" fmla="*/ 712684 h 2122526"/>
              <a:gd name="connsiteX83" fmla="*/ 10951063 w 12192002"/>
              <a:gd name="connsiteY83" fmla="*/ 725767 h 2122526"/>
              <a:gd name="connsiteX84" fmla="*/ 11030956 w 12192002"/>
              <a:gd name="connsiteY84" fmla="*/ 721011 h 2122526"/>
              <a:gd name="connsiteX85" fmla="*/ 11085938 w 12192002"/>
              <a:gd name="connsiteY85" fmla="*/ 723892 h 2122526"/>
              <a:gd name="connsiteX86" fmla="*/ 11143411 w 12192002"/>
              <a:gd name="connsiteY86" fmla="*/ 733141 h 2122526"/>
              <a:gd name="connsiteX87" fmla="*/ 11195087 w 12192002"/>
              <a:gd name="connsiteY87" fmla="*/ 732494 h 2122526"/>
              <a:gd name="connsiteX88" fmla="*/ 11273972 w 12192002"/>
              <a:gd name="connsiteY88" fmla="*/ 753513 h 2122526"/>
              <a:gd name="connsiteX89" fmla="*/ 11369715 w 12192002"/>
              <a:gd name="connsiteY89" fmla="*/ 813181 h 2122526"/>
              <a:gd name="connsiteX90" fmla="*/ 11462695 w 12192002"/>
              <a:gd name="connsiteY90" fmla="*/ 874654 h 2122526"/>
              <a:gd name="connsiteX91" fmla="*/ 11516473 w 12192002"/>
              <a:gd name="connsiteY91" fmla="*/ 928206 h 2122526"/>
              <a:gd name="connsiteX92" fmla="*/ 11585369 w 12192002"/>
              <a:gd name="connsiteY92" fmla="*/ 1004898 h 2122526"/>
              <a:gd name="connsiteX93" fmla="*/ 11712382 w 12192002"/>
              <a:gd name="connsiteY93" fmla="*/ 1047864 h 2122526"/>
              <a:gd name="connsiteX94" fmla="*/ 11894613 w 12192002"/>
              <a:gd name="connsiteY94" fmla="*/ 1148265 h 2122526"/>
              <a:gd name="connsiteX95" fmla="*/ 11917888 w 12192002"/>
              <a:gd name="connsiteY95" fmla="*/ 1126105 h 2122526"/>
              <a:gd name="connsiteX96" fmla="*/ 12080164 w 12192002"/>
              <a:gd name="connsiteY96" fmla="*/ 1090885 h 2122526"/>
              <a:gd name="connsiteX97" fmla="*/ 12140863 w 12192002"/>
              <a:gd name="connsiteY97" fmla="*/ 1035036 h 2122526"/>
              <a:gd name="connsiteX98" fmla="*/ 12192002 w 12192002"/>
              <a:gd name="connsiteY98" fmla="*/ 1015838 h 2122526"/>
              <a:gd name="connsiteX99" fmla="*/ 12192002 w 12192002"/>
              <a:gd name="connsiteY99" fmla="*/ 1955549 h 2122526"/>
              <a:gd name="connsiteX100" fmla="*/ 12192000 w 12192002"/>
              <a:gd name="connsiteY100" fmla="*/ 1955549 h 2122526"/>
              <a:gd name="connsiteX101" fmla="*/ 12192000 w 12192002"/>
              <a:gd name="connsiteY101" fmla="*/ 2122526 h 2122526"/>
              <a:gd name="connsiteX102" fmla="*/ 0 w 12192002"/>
              <a:gd name="connsiteY102" fmla="*/ 2122526 h 2122526"/>
              <a:gd name="connsiteX103" fmla="*/ 0 w 12192002"/>
              <a:gd name="connsiteY103" fmla="*/ 1348327 h 2122526"/>
              <a:gd name="connsiteX104" fmla="*/ 2 w 12192002"/>
              <a:gd name="connsiteY104" fmla="*/ 1348327 h 2122526"/>
              <a:gd name="connsiteX105" fmla="*/ 2 w 12192002"/>
              <a:gd name="connsiteY105" fmla="*/ 592017 h 2122526"/>
              <a:gd name="connsiteX106" fmla="*/ 15526 w 12192002"/>
              <a:gd name="connsiteY106" fmla="*/ 586548 h 2122526"/>
              <a:gd name="connsiteX107" fmla="*/ 118381 w 12192002"/>
              <a:gd name="connsiteY107" fmla="*/ 583692 h 2122526"/>
              <a:gd name="connsiteX108" fmla="*/ 292435 w 12192002"/>
              <a:gd name="connsiteY108" fmla="*/ 531887 h 2122526"/>
              <a:gd name="connsiteX109" fmla="*/ 404015 w 12192002"/>
              <a:gd name="connsiteY109" fmla="*/ 511191 h 2122526"/>
              <a:gd name="connsiteX110" fmla="*/ 445099 w 12192002"/>
              <a:gd name="connsiteY110" fmla="*/ 505368 h 2122526"/>
              <a:gd name="connsiteX111" fmla="*/ 571717 w 12192002"/>
              <a:gd name="connsiteY111" fmla="*/ 467338 h 2122526"/>
              <a:gd name="connsiteX112" fmla="*/ 578535 w 12192002"/>
              <a:gd name="connsiteY112" fmla="*/ 467527 h 2122526"/>
              <a:gd name="connsiteX113" fmla="*/ 596792 w 12192002"/>
              <a:gd name="connsiteY113" fmla="*/ 464875 h 2122526"/>
              <a:gd name="connsiteX114" fmla="*/ 708875 w 12192002"/>
              <a:gd name="connsiteY114" fmla="*/ 422017 h 2122526"/>
              <a:gd name="connsiteX115" fmla="*/ 719742 w 12192002"/>
              <a:gd name="connsiteY115" fmla="*/ 416340 h 2122526"/>
              <a:gd name="connsiteX116" fmla="*/ 720047 w 12192002"/>
              <a:gd name="connsiteY116" fmla="*/ 415078 h 2122526"/>
              <a:gd name="connsiteX117" fmla="*/ 763053 w 12192002"/>
              <a:gd name="connsiteY117" fmla="*/ 414307 h 2122526"/>
              <a:gd name="connsiteX118" fmla="*/ 767901 w 12192002"/>
              <a:gd name="connsiteY118" fmla="*/ 412086 h 2122526"/>
              <a:gd name="connsiteX119" fmla="*/ 797041 w 12192002"/>
              <a:gd name="connsiteY119" fmla="*/ 414293 h 2122526"/>
              <a:gd name="connsiteX120" fmla="*/ 811506 w 12192002"/>
              <a:gd name="connsiteY120" fmla="*/ 413988 h 2122526"/>
              <a:gd name="connsiteX121" fmla="*/ 816809 w 12192002"/>
              <a:gd name="connsiteY121" fmla="*/ 416882 h 2122526"/>
              <a:gd name="connsiteX122" fmla="*/ 837540 w 12192002"/>
              <a:gd name="connsiteY122" fmla="*/ 414918 h 2122526"/>
              <a:gd name="connsiteX123" fmla="*/ 858269 w 12192002"/>
              <a:gd name="connsiteY123" fmla="*/ 416131 h 2122526"/>
              <a:gd name="connsiteX124" fmla="*/ 948732 w 12192002"/>
              <a:gd name="connsiteY124" fmla="*/ 404293 h 2122526"/>
              <a:gd name="connsiteX125" fmla="*/ 1149979 w 12192002"/>
              <a:gd name="connsiteY125" fmla="*/ 406698 h 2122526"/>
              <a:gd name="connsiteX126" fmla="*/ 1496110 w 12192002"/>
              <a:gd name="connsiteY126" fmla="*/ 357263 h 2122526"/>
              <a:gd name="connsiteX127" fmla="*/ 1608669 w 12192002"/>
              <a:gd name="connsiteY127" fmla="*/ 331673 h 2122526"/>
              <a:gd name="connsiteX128" fmla="*/ 1675071 w 12192002"/>
              <a:gd name="connsiteY128" fmla="*/ 324776 h 2122526"/>
              <a:gd name="connsiteX129" fmla="*/ 1738204 w 12192002"/>
              <a:gd name="connsiteY129" fmla="*/ 308427 h 2122526"/>
              <a:gd name="connsiteX130" fmla="*/ 1786655 w 12192002"/>
              <a:gd name="connsiteY130" fmla="*/ 303376 h 2122526"/>
              <a:gd name="connsiteX131" fmla="*/ 1873080 w 12192002"/>
              <a:gd name="connsiteY131" fmla="*/ 330998 h 2122526"/>
              <a:gd name="connsiteX132" fmla="*/ 1921650 w 12192002"/>
              <a:gd name="connsiteY132" fmla="*/ 332593 h 2122526"/>
              <a:gd name="connsiteX133" fmla="*/ 1928172 w 12192002"/>
              <a:gd name="connsiteY133" fmla="*/ 327762 h 2122526"/>
              <a:gd name="connsiteX134" fmla="*/ 1997356 w 12192002"/>
              <a:gd name="connsiteY134" fmla="*/ 349707 h 2122526"/>
              <a:gd name="connsiteX135" fmla="*/ 2094665 w 12192002"/>
              <a:gd name="connsiteY135" fmla="*/ 341687 h 2122526"/>
              <a:gd name="connsiteX136" fmla="*/ 2208578 w 12192002"/>
              <a:gd name="connsiteY136" fmla="*/ 324976 h 2122526"/>
              <a:gd name="connsiteX137" fmla="*/ 2315112 w 12192002"/>
              <a:gd name="connsiteY137" fmla="*/ 319743 h 2122526"/>
              <a:gd name="connsiteX138" fmla="*/ 2443255 w 12192002"/>
              <a:gd name="connsiteY138" fmla="*/ 328210 h 2122526"/>
              <a:gd name="connsiteX139" fmla="*/ 2568028 w 12192002"/>
              <a:gd name="connsiteY139" fmla="*/ 342111 h 2122526"/>
              <a:gd name="connsiteX140" fmla="*/ 2646527 w 12192002"/>
              <a:gd name="connsiteY140" fmla="*/ 315870 h 2122526"/>
              <a:gd name="connsiteX141" fmla="*/ 2781569 w 12192002"/>
              <a:gd name="connsiteY141" fmla="*/ 326406 h 2122526"/>
              <a:gd name="connsiteX142" fmla="*/ 3030291 w 12192002"/>
              <a:gd name="connsiteY142" fmla="*/ 348227 h 2122526"/>
              <a:gd name="connsiteX143" fmla="*/ 3142556 w 12192002"/>
              <a:gd name="connsiteY143" fmla="*/ 350870 h 2122526"/>
              <a:gd name="connsiteX144" fmla="*/ 3262356 w 12192002"/>
              <a:gd name="connsiteY144" fmla="*/ 358645 h 2122526"/>
              <a:gd name="connsiteX145" fmla="*/ 3341698 w 12192002"/>
              <a:gd name="connsiteY145" fmla="*/ 364522 h 2122526"/>
              <a:gd name="connsiteX146" fmla="*/ 3344026 w 12192002"/>
              <a:gd name="connsiteY146" fmla="*/ 363547 h 2122526"/>
              <a:gd name="connsiteX147" fmla="*/ 3363888 w 12192002"/>
              <a:gd name="connsiteY147" fmla="*/ 365229 h 2122526"/>
              <a:gd name="connsiteX148" fmla="*/ 3400728 w 12192002"/>
              <a:gd name="connsiteY148" fmla="*/ 382181 h 2122526"/>
              <a:gd name="connsiteX149" fmla="*/ 3473223 w 12192002"/>
              <a:gd name="connsiteY149" fmla="*/ 370133 h 2122526"/>
              <a:gd name="connsiteX150" fmla="*/ 3536135 w 12192002"/>
              <a:gd name="connsiteY150" fmla="*/ 366472 h 2122526"/>
              <a:gd name="connsiteX151" fmla="*/ 3585978 w 12192002"/>
              <a:gd name="connsiteY151" fmla="*/ 356773 h 2122526"/>
              <a:gd name="connsiteX152" fmla="*/ 3594501 w 12192002"/>
              <a:gd name="connsiteY152" fmla="*/ 357463 h 2122526"/>
              <a:gd name="connsiteX153" fmla="*/ 3594736 w 12192002"/>
              <a:gd name="connsiteY153" fmla="*/ 357194 h 2122526"/>
              <a:gd name="connsiteX154" fmla="*/ 3603855 w 12192002"/>
              <a:gd name="connsiteY154" fmla="*/ 357358 h 2122526"/>
              <a:gd name="connsiteX155" fmla="*/ 3610035 w 12192002"/>
              <a:gd name="connsiteY155" fmla="*/ 358720 h 2122526"/>
              <a:gd name="connsiteX156" fmla="*/ 3682513 w 12192002"/>
              <a:gd name="connsiteY156" fmla="*/ 326449 h 2122526"/>
              <a:gd name="connsiteX157" fmla="*/ 3789760 w 12192002"/>
              <a:gd name="connsiteY157" fmla="*/ 302526 h 2122526"/>
              <a:gd name="connsiteX158" fmla="*/ 3897275 w 12192002"/>
              <a:gd name="connsiteY158" fmla="*/ 282288 h 2122526"/>
              <a:gd name="connsiteX159" fmla="*/ 3936846 w 12192002"/>
              <a:gd name="connsiteY159" fmla="*/ 276633 h 2122526"/>
              <a:gd name="connsiteX160" fmla="*/ 4004538 w 12192002"/>
              <a:gd name="connsiteY160" fmla="*/ 259176 h 2122526"/>
              <a:gd name="connsiteX161" fmla="*/ 4033778 w 12192002"/>
              <a:gd name="connsiteY161" fmla="*/ 246608 h 2122526"/>
              <a:gd name="connsiteX162" fmla="*/ 4035363 w 12192002"/>
              <a:gd name="connsiteY162" fmla="*/ 246843 h 2122526"/>
              <a:gd name="connsiteX163" fmla="*/ 4036996 w 12192002"/>
              <a:gd name="connsiteY163" fmla="*/ 243176 h 2122526"/>
              <a:gd name="connsiteX164" fmla="*/ 4042364 w 12192002"/>
              <a:gd name="connsiteY164" fmla="*/ 240742 h 2122526"/>
              <a:gd name="connsiteX165" fmla="*/ 4058954 w 12192002"/>
              <a:gd name="connsiteY165" fmla="*/ 239121 h 2122526"/>
              <a:gd name="connsiteX166" fmla="*/ 4065510 w 12192002"/>
              <a:gd name="connsiteY166" fmla="*/ 239339 h 2122526"/>
              <a:gd name="connsiteX167" fmla="*/ 4074427 w 12192002"/>
              <a:gd name="connsiteY167" fmla="*/ 237895 h 2122526"/>
              <a:gd name="connsiteX168" fmla="*/ 4074546 w 12192002"/>
              <a:gd name="connsiteY168" fmla="*/ 237596 h 2122526"/>
              <a:gd name="connsiteX169" fmla="*/ 4083097 w 12192002"/>
              <a:gd name="connsiteY169" fmla="*/ 236761 h 2122526"/>
              <a:gd name="connsiteX170" fmla="*/ 4142745 w 12192002"/>
              <a:gd name="connsiteY170" fmla="*/ 210228 h 2122526"/>
              <a:gd name="connsiteX171" fmla="*/ 4191248 w 12192002"/>
              <a:gd name="connsiteY171" fmla="*/ 194363 h 2122526"/>
              <a:gd name="connsiteX172" fmla="*/ 4201744 w 12192002"/>
              <a:gd name="connsiteY172" fmla="*/ 188729 h 2122526"/>
              <a:gd name="connsiteX173" fmla="*/ 4202048 w 12192002"/>
              <a:gd name="connsiteY173" fmla="*/ 187470 h 2122526"/>
              <a:gd name="connsiteX174" fmla="*/ 4248116 w 12192002"/>
              <a:gd name="connsiteY174" fmla="*/ 184675 h 2122526"/>
              <a:gd name="connsiteX175" fmla="*/ 4276141 w 12192002"/>
              <a:gd name="connsiteY175" fmla="*/ 186999 h 2122526"/>
              <a:gd name="connsiteX176" fmla="*/ 4290062 w 12192002"/>
              <a:gd name="connsiteY176" fmla="*/ 186753 h 2122526"/>
              <a:gd name="connsiteX177" fmla="*/ 4295143 w 12192002"/>
              <a:gd name="connsiteY177" fmla="*/ 189670 h 2122526"/>
              <a:gd name="connsiteX178" fmla="*/ 4315108 w 12192002"/>
              <a:gd name="connsiteY178" fmla="*/ 187791 h 2122526"/>
              <a:gd name="connsiteX179" fmla="*/ 4316965 w 12192002"/>
              <a:gd name="connsiteY179" fmla="*/ 186450 h 2122526"/>
              <a:gd name="connsiteX180" fmla="*/ 4362875 w 12192002"/>
              <a:gd name="connsiteY180" fmla="*/ 193065 h 2122526"/>
              <a:gd name="connsiteX181" fmla="*/ 4428542 w 12192002"/>
              <a:gd name="connsiteY181" fmla="*/ 191719 h 2122526"/>
              <a:gd name="connsiteX182" fmla="*/ 4515813 w 12192002"/>
              <a:gd name="connsiteY182" fmla="*/ 181068 h 2122526"/>
              <a:gd name="connsiteX183" fmla="*/ 4715526 w 12192002"/>
              <a:gd name="connsiteY183" fmla="*/ 171166 h 2122526"/>
              <a:gd name="connsiteX184" fmla="*/ 4762447 w 12192002"/>
              <a:gd name="connsiteY184" fmla="*/ 162678 h 2122526"/>
              <a:gd name="connsiteX185" fmla="*/ 4840439 w 12192002"/>
              <a:gd name="connsiteY185" fmla="*/ 134910 h 2122526"/>
              <a:gd name="connsiteX186" fmla="*/ 5011513 w 12192002"/>
              <a:gd name="connsiteY186" fmla="*/ 110893 h 2122526"/>
              <a:gd name="connsiteX187" fmla="*/ 5065790 w 12192002"/>
              <a:gd name="connsiteY187" fmla="*/ 94512 h 2122526"/>
              <a:gd name="connsiteX188" fmla="*/ 5121659 w 12192002"/>
              <a:gd name="connsiteY188" fmla="*/ 101083 h 2122526"/>
              <a:gd name="connsiteX189" fmla="*/ 5139595 w 12192002"/>
              <a:gd name="connsiteY189" fmla="*/ 90230 h 2122526"/>
              <a:gd name="connsiteX190" fmla="*/ 5142598 w 12192002"/>
              <a:gd name="connsiteY190" fmla="*/ 88129 h 2122526"/>
              <a:gd name="connsiteX191" fmla="*/ 5156554 w 12192002"/>
              <a:gd name="connsiteY191" fmla="*/ 84729 h 2122526"/>
              <a:gd name="connsiteX192" fmla="*/ 5174660 w 12192002"/>
              <a:gd name="connsiteY192" fmla="*/ 77506 h 2122526"/>
              <a:gd name="connsiteX193" fmla="*/ 5222961 w 12192002"/>
              <a:gd name="connsiteY193" fmla="*/ 74516 h 2122526"/>
              <a:gd name="connsiteX194" fmla="*/ 5261763 w 12192002"/>
              <a:gd name="connsiteY194" fmla="*/ 63392 h 2122526"/>
              <a:gd name="connsiteX195" fmla="*/ 5381667 w 12192002"/>
              <a:gd name="connsiteY195" fmla="*/ 42975 h 2122526"/>
              <a:gd name="connsiteX196" fmla="*/ 5432760 w 12192002"/>
              <a:gd name="connsiteY196" fmla="*/ 25273 h 2122526"/>
              <a:gd name="connsiteX197" fmla="*/ 5470905 w 12192002"/>
              <a:gd name="connsiteY197" fmla="*/ 14020 h 2122526"/>
              <a:gd name="connsiteX198" fmla="*/ 5626960 w 12192002"/>
              <a:gd name="connsiteY198" fmla="*/ 0 h 212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12192002" h="2122526">
                <a:moveTo>
                  <a:pt x="5626960" y="0"/>
                </a:moveTo>
                <a:lnTo>
                  <a:pt x="5758918" y="1023"/>
                </a:lnTo>
                <a:lnTo>
                  <a:pt x="5957375" y="16715"/>
                </a:lnTo>
                <a:cubicBezTo>
                  <a:pt x="5970127" y="20033"/>
                  <a:pt x="5998679" y="20946"/>
                  <a:pt x="6010090" y="20359"/>
                </a:cubicBezTo>
                <a:lnTo>
                  <a:pt x="6041282" y="15266"/>
                </a:lnTo>
                <a:lnTo>
                  <a:pt x="6048637" y="6917"/>
                </a:lnTo>
                <a:lnTo>
                  <a:pt x="6068529" y="7600"/>
                </a:lnTo>
                <a:lnTo>
                  <a:pt x="6073847" y="6063"/>
                </a:lnTo>
                <a:cubicBezTo>
                  <a:pt x="6090539" y="9219"/>
                  <a:pt x="6128055" y="22767"/>
                  <a:pt x="6168673" y="26525"/>
                </a:cubicBezTo>
                <a:cubicBezTo>
                  <a:pt x="6209291" y="30283"/>
                  <a:pt x="6297550" y="13090"/>
                  <a:pt x="6317559" y="28612"/>
                </a:cubicBezTo>
                <a:cubicBezTo>
                  <a:pt x="6409695" y="55045"/>
                  <a:pt x="6472153" y="31322"/>
                  <a:pt x="6549454" y="75412"/>
                </a:cubicBezTo>
                <a:cubicBezTo>
                  <a:pt x="6628105" y="80632"/>
                  <a:pt x="6649105" y="94733"/>
                  <a:pt x="6708221" y="104188"/>
                </a:cubicBezTo>
                <a:cubicBezTo>
                  <a:pt x="6787988" y="118277"/>
                  <a:pt x="6871921" y="137351"/>
                  <a:pt x="6904145" y="132143"/>
                </a:cubicBezTo>
                <a:cubicBezTo>
                  <a:pt x="6943644" y="126545"/>
                  <a:pt x="6937527" y="150711"/>
                  <a:pt x="7018495" y="161649"/>
                </a:cubicBezTo>
                <a:cubicBezTo>
                  <a:pt x="7050188" y="159320"/>
                  <a:pt x="7061147" y="160297"/>
                  <a:pt x="7096987" y="161275"/>
                </a:cubicBezTo>
                <a:lnTo>
                  <a:pt x="7170807" y="173503"/>
                </a:lnTo>
                <a:cubicBezTo>
                  <a:pt x="7184505" y="172489"/>
                  <a:pt x="7192111" y="174628"/>
                  <a:pt x="7197003" y="178151"/>
                </a:cubicBezTo>
                <a:lnTo>
                  <a:pt x="7201101" y="183509"/>
                </a:lnTo>
                <a:lnTo>
                  <a:pt x="7218559" y="188059"/>
                </a:lnTo>
                <a:lnTo>
                  <a:pt x="7310852" y="213308"/>
                </a:lnTo>
                <a:lnTo>
                  <a:pt x="7312179" y="211866"/>
                </a:lnTo>
                <a:cubicBezTo>
                  <a:pt x="7333989" y="206326"/>
                  <a:pt x="7374788" y="205221"/>
                  <a:pt x="7405390" y="202271"/>
                </a:cubicBezTo>
                <a:cubicBezTo>
                  <a:pt x="7422527" y="207464"/>
                  <a:pt x="7476985" y="190048"/>
                  <a:pt x="7495794" y="194166"/>
                </a:cubicBezTo>
                <a:lnTo>
                  <a:pt x="7507039" y="196118"/>
                </a:lnTo>
                <a:lnTo>
                  <a:pt x="7507411" y="195791"/>
                </a:lnTo>
                <a:cubicBezTo>
                  <a:pt x="7510172" y="195437"/>
                  <a:pt x="7513992" y="195787"/>
                  <a:pt x="7519570" y="197126"/>
                </a:cubicBezTo>
                <a:lnTo>
                  <a:pt x="7527542" y="199679"/>
                </a:lnTo>
                <a:lnTo>
                  <a:pt x="7614346" y="205507"/>
                </a:lnTo>
                <a:lnTo>
                  <a:pt x="7718744" y="202036"/>
                </a:lnTo>
                <a:cubicBezTo>
                  <a:pt x="7780965" y="210608"/>
                  <a:pt x="7835119" y="212839"/>
                  <a:pt x="7905407" y="227751"/>
                </a:cubicBezTo>
                <a:cubicBezTo>
                  <a:pt x="7967070" y="225346"/>
                  <a:pt x="8025467" y="246582"/>
                  <a:pt x="8090271" y="269724"/>
                </a:cubicBezTo>
                <a:cubicBezTo>
                  <a:pt x="8147130" y="284670"/>
                  <a:pt x="8181827" y="318792"/>
                  <a:pt x="8245834" y="315885"/>
                </a:cubicBezTo>
                <a:cubicBezTo>
                  <a:pt x="8246647" y="320745"/>
                  <a:pt x="8248859" y="325027"/>
                  <a:pt x="8252033" y="328877"/>
                </a:cubicBezTo>
                <a:lnTo>
                  <a:pt x="8263376" y="338720"/>
                </a:lnTo>
                <a:lnTo>
                  <a:pt x="8266075" y="338490"/>
                </a:lnTo>
                <a:cubicBezTo>
                  <a:pt x="8276151" y="339772"/>
                  <a:pt x="8280845" y="342420"/>
                  <a:pt x="8283149" y="345665"/>
                </a:cubicBezTo>
                <a:lnTo>
                  <a:pt x="8284276" y="350108"/>
                </a:lnTo>
                <a:lnTo>
                  <a:pt x="8295173" y="355931"/>
                </a:lnTo>
                <a:lnTo>
                  <a:pt x="8314432" y="369826"/>
                </a:lnTo>
                <a:lnTo>
                  <a:pt x="8320104" y="370152"/>
                </a:lnTo>
                <a:lnTo>
                  <a:pt x="8352372" y="387570"/>
                </a:lnTo>
                <a:lnTo>
                  <a:pt x="8353799" y="386730"/>
                </a:lnTo>
                <a:cubicBezTo>
                  <a:pt x="8357733" y="385247"/>
                  <a:pt x="8362024" y="384899"/>
                  <a:pt x="8367182" y="386924"/>
                </a:cubicBezTo>
                <a:lnTo>
                  <a:pt x="8490249" y="400966"/>
                </a:lnTo>
                <a:lnTo>
                  <a:pt x="8497594" y="404016"/>
                </a:lnTo>
                <a:lnTo>
                  <a:pt x="8497968" y="403837"/>
                </a:lnTo>
                <a:cubicBezTo>
                  <a:pt x="8500048" y="403987"/>
                  <a:pt x="8502649" y="404798"/>
                  <a:pt x="8506167" y="406575"/>
                </a:cubicBezTo>
                <a:lnTo>
                  <a:pt x="8510983" y="409576"/>
                </a:lnTo>
                <a:lnTo>
                  <a:pt x="8525230" y="415491"/>
                </a:lnTo>
                <a:lnTo>
                  <a:pt x="8596071" y="400649"/>
                </a:lnTo>
                <a:cubicBezTo>
                  <a:pt x="8639145" y="406126"/>
                  <a:pt x="8671609" y="389686"/>
                  <a:pt x="8707847" y="409221"/>
                </a:cubicBezTo>
                <a:cubicBezTo>
                  <a:pt x="8748197" y="414263"/>
                  <a:pt x="8719822" y="400602"/>
                  <a:pt x="8752444" y="411322"/>
                </a:cubicBezTo>
                <a:cubicBezTo>
                  <a:pt x="8789303" y="414879"/>
                  <a:pt x="8898034" y="429534"/>
                  <a:pt x="8928988" y="430554"/>
                </a:cubicBezTo>
                <a:cubicBezTo>
                  <a:pt x="8955520" y="410467"/>
                  <a:pt x="8954693" y="419415"/>
                  <a:pt x="8963048" y="427366"/>
                </a:cubicBezTo>
                <a:lnTo>
                  <a:pt x="8968011" y="425141"/>
                </a:lnTo>
                <a:lnTo>
                  <a:pt x="8974337" y="424441"/>
                </a:lnTo>
                <a:lnTo>
                  <a:pt x="8990394" y="427667"/>
                </a:lnTo>
                <a:lnTo>
                  <a:pt x="8996232" y="429728"/>
                </a:lnTo>
                <a:cubicBezTo>
                  <a:pt x="9000327" y="430831"/>
                  <a:pt x="9003146" y="431159"/>
                  <a:pt x="9005201" y="430939"/>
                </a:cubicBezTo>
                <a:lnTo>
                  <a:pt x="9005486" y="430699"/>
                </a:lnTo>
                <a:lnTo>
                  <a:pt x="9053453" y="433984"/>
                </a:lnTo>
                <a:cubicBezTo>
                  <a:pt x="9068117" y="420419"/>
                  <a:pt x="9112391" y="454853"/>
                  <a:pt x="9113812" y="425670"/>
                </a:cubicBezTo>
                <a:cubicBezTo>
                  <a:pt x="9130955" y="430499"/>
                  <a:pt x="9138865" y="443788"/>
                  <a:pt x="9137318" y="424304"/>
                </a:cubicBezTo>
                <a:cubicBezTo>
                  <a:pt x="9143084" y="425358"/>
                  <a:pt x="9147048" y="424266"/>
                  <a:pt x="9150210" y="422135"/>
                </a:cubicBezTo>
                <a:lnTo>
                  <a:pt x="9151232" y="421070"/>
                </a:lnTo>
                <a:lnTo>
                  <a:pt x="9189246" y="432272"/>
                </a:lnTo>
                <a:lnTo>
                  <a:pt x="9194810" y="441511"/>
                </a:lnTo>
                <a:lnTo>
                  <a:pt x="9231370" y="451590"/>
                </a:lnTo>
                <a:lnTo>
                  <a:pt x="9343052" y="503495"/>
                </a:lnTo>
                <a:cubicBezTo>
                  <a:pt x="9415432" y="508795"/>
                  <a:pt x="9518955" y="534921"/>
                  <a:pt x="9584507" y="549197"/>
                </a:cubicBezTo>
                <a:cubicBezTo>
                  <a:pt x="9602038" y="561809"/>
                  <a:pt x="9675059" y="570203"/>
                  <a:pt x="9728309" y="560617"/>
                </a:cubicBezTo>
                <a:lnTo>
                  <a:pt x="9847792" y="580824"/>
                </a:lnTo>
                <a:cubicBezTo>
                  <a:pt x="9888744" y="590649"/>
                  <a:pt x="9918983" y="587450"/>
                  <a:pt x="9960019" y="587592"/>
                </a:cubicBezTo>
                <a:cubicBezTo>
                  <a:pt x="9984397" y="592516"/>
                  <a:pt x="9998461" y="593006"/>
                  <a:pt x="10039240" y="603107"/>
                </a:cubicBezTo>
                <a:cubicBezTo>
                  <a:pt x="10046863" y="602184"/>
                  <a:pt x="10074570" y="603512"/>
                  <a:pt x="10082169" y="601443"/>
                </a:cubicBezTo>
                <a:lnTo>
                  <a:pt x="10126500" y="603538"/>
                </a:lnTo>
                <a:lnTo>
                  <a:pt x="10261101" y="615053"/>
                </a:lnTo>
                <a:cubicBezTo>
                  <a:pt x="10274744" y="622448"/>
                  <a:pt x="10323589" y="631514"/>
                  <a:pt x="10336855" y="624804"/>
                </a:cubicBezTo>
                <a:cubicBezTo>
                  <a:pt x="10347867" y="624959"/>
                  <a:pt x="10374830" y="633622"/>
                  <a:pt x="10383868" y="625415"/>
                </a:cubicBezTo>
                <a:cubicBezTo>
                  <a:pt x="10409284" y="632493"/>
                  <a:pt x="10436539" y="633300"/>
                  <a:pt x="10445984" y="629262"/>
                </a:cubicBezTo>
                <a:cubicBezTo>
                  <a:pt x="10473833" y="619395"/>
                  <a:pt x="10495464" y="632839"/>
                  <a:pt x="10519280" y="631320"/>
                </a:cubicBezTo>
                <a:cubicBezTo>
                  <a:pt x="10558606" y="636140"/>
                  <a:pt x="10616449" y="646751"/>
                  <a:pt x="10644619" y="651566"/>
                </a:cubicBezTo>
                <a:cubicBezTo>
                  <a:pt x="10707078" y="667239"/>
                  <a:pt x="10806649" y="700317"/>
                  <a:pt x="10857724" y="712684"/>
                </a:cubicBezTo>
                <a:cubicBezTo>
                  <a:pt x="10915291" y="725495"/>
                  <a:pt x="10885368" y="688933"/>
                  <a:pt x="10951063" y="725767"/>
                </a:cubicBezTo>
                <a:cubicBezTo>
                  <a:pt x="10982008" y="727705"/>
                  <a:pt x="11007787" y="723528"/>
                  <a:pt x="11030956" y="721011"/>
                </a:cubicBezTo>
                <a:cubicBezTo>
                  <a:pt x="11029909" y="706023"/>
                  <a:pt x="11057496" y="724188"/>
                  <a:pt x="11085938" y="723892"/>
                </a:cubicBezTo>
                <a:cubicBezTo>
                  <a:pt x="11102606" y="725362"/>
                  <a:pt x="11125909" y="729502"/>
                  <a:pt x="11143411" y="733141"/>
                </a:cubicBezTo>
                <a:cubicBezTo>
                  <a:pt x="11171652" y="736317"/>
                  <a:pt x="11164089" y="762276"/>
                  <a:pt x="11195087" y="732494"/>
                </a:cubicBezTo>
                <a:cubicBezTo>
                  <a:pt x="11221976" y="745071"/>
                  <a:pt x="11231916" y="754905"/>
                  <a:pt x="11273972" y="753513"/>
                </a:cubicBezTo>
                <a:cubicBezTo>
                  <a:pt x="11288331" y="764337"/>
                  <a:pt x="11354320" y="819231"/>
                  <a:pt x="11369715" y="813181"/>
                </a:cubicBezTo>
                <a:cubicBezTo>
                  <a:pt x="11408024" y="821140"/>
                  <a:pt x="11417570" y="873027"/>
                  <a:pt x="11462695" y="874654"/>
                </a:cubicBezTo>
                <a:cubicBezTo>
                  <a:pt x="11507338" y="891120"/>
                  <a:pt x="11468277" y="926374"/>
                  <a:pt x="11516473" y="928206"/>
                </a:cubicBezTo>
                <a:lnTo>
                  <a:pt x="11585369" y="1004898"/>
                </a:lnTo>
                <a:cubicBezTo>
                  <a:pt x="11627915" y="1047460"/>
                  <a:pt x="11688670" y="1023969"/>
                  <a:pt x="11712382" y="1047864"/>
                </a:cubicBezTo>
                <a:cubicBezTo>
                  <a:pt x="11736094" y="1071759"/>
                  <a:pt x="11860362" y="1135225"/>
                  <a:pt x="11894613" y="1148265"/>
                </a:cubicBezTo>
                <a:cubicBezTo>
                  <a:pt x="11928864" y="1161305"/>
                  <a:pt x="11872782" y="1124390"/>
                  <a:pt x="11917888" y="1126105"/>
                </a:cubicBezTo>
                <a:cubicBezTo>
                  <a:pt x="11967364" y="1138091"/>
                  <a:pt x="11978191" y="1115038"/>
                  <a:pt x="12080164" y="1090885"/>
                </a:cubicBezTo>
                <a:cubicBezTo>
                  <a:pt x="12093592" y="1092452"/>
                  <a:pt x="12126659" y="1037250"/>
                  <a:pt x="12140863" y="1035036"/>
                </a:cubicBezTo>
                <a:lnTo>
                  <a:pt x="12192002" y="1015838"/>
                </a:lnTo>
                <a:lnTo>
                  <a:pt x="12192002" y="1955549"/>
                </a:lnTo>
                <a:lnTo>
                  <a:pt x="12192000" y="1955549"/>
                </a:lnTo>
                <a:lnTo>
                  <a:pt x="12192000" y="2122526"/>
                </a:lnTo>
                <a:lnTo>
                  <a:pt x="0" y="2122526"/>
                </a:lnTo>
                <a:lnTo>
                  <a:pt x="0" y="1348327"/>
                </a:lnTo>
                <a:lnTo>
                  <a:pt x="2" y="1348327"/>
                </a:lnTo>
                <a:lnTo>
                  <a:pt x="2" y="592017"/>
                </a:lnTo>
                <a:lnTo>
                  <a:pt x="15526" y="586548"/>
                </a:lnTo>
                <a:cubicBezTo>
                  <a:pt x="35255" y="585160"/>
                  <a:pt x="72229" y="592802"/>
                  <a:pt x="118381" y="583692"/>
                </a:cubicBezTo>
                <a:lnTo>
                  <a:pt x="292435" y="531887"/>
                </a:lnTo>
                <a:cubicBezTo>
                  <a:pt x="333820" y="524854"/>
                  <a:pt x="366418" y="510849"/>
                  <a:pt x="404015" y="511191"/>
                </a:cubicBezTo>
                <a:cubicBezTo>
                  <a:pt x="415660" y="502454"/>
                  <a:pt x="428065" y="497716"/>
                  <a:pt x="445099" y="505368"/>
                </a:cubicBezTo>
                <a:cubicBezTo>
                  <a:pt x="473049" y="498059"/>
                  <a:pt x="549479" y="473644"/>
                  <a:pt x="571717" y="467338"/>
                </a:cubicBezTo>
                <a:lnTo>
                  <a:pt x="578535" y="467527"/>
                </a:lnTo>
                <a:cubicBezTo>
                  <a:pt x="582714" y="467117"/>
                  <a:pt x="586282" y="465474"/>
                  <a:pt x="596792" y="464875"/>
                </a:cubicBezTo>
                <a:cubicBezTo>
                  <a:pt x="618517" y="457289"/>
                  <a:pt x="688384" y="430106"/>
                  <a:pt x="708875" y="422017"/>
                </a:cubicBezTo>
                <a:cubicBezTo>
                  <a:pt x="714996" y="421315"/>
                  <a:pt x="718074" y="419183"/>
                  <a:pt x="719742" y="416340"/>
                </a:cubicBezTo>
                <a:cubicBezTo>
                  <a:pt x="719843" y="415919"/>
                  <a:pt x="719947" y="415498"/>
                  <a:pt x="720047" y="415078"/>
                </a:cubicBezTo>
                <a:lnTo>
                  <a:pt x="763053" y="414307"/>
                </a:lnTo>
                <a:lnTo>
                  <a:pt x="767901" y="412086"/>
                </a:lnTo>
                <a:lnTo>
                  <a:pt x="797041" y="414293"/>
                </a:lnTo>
                <a:lnTo>
                  <a:pt x="811506" y="413988"/>
                </a:lnTo>
                <a:lnTo>
                  <a:pt x="816809" y="416882"/>
                </a:lnTo>
                <a:cubicBezTo>
                  <a:pt x="821862" y="418352"/>
                  <a:pt x="828232" y="418327"/>
                  <a:pt x="837540" y="414918"/>
                </a:cubicBezTo>
                <a:lnTo>
                  <a:pt x="858269" y="416131"/>
                </a:lnTo>
                <a:cubicBezTo>
                  <a:pt x="864622" y="417683"/>
                  <a:pt x="943264" y="400945"/>
                  <a:pt x="948732" y="404293"/>
                </a:cubicBezTo>
                <a:cubicBezTo>
                  <a:pt x="1007438" y="402718"/>
                  <a:pt x="1078958" y="412604"/>
                  <a:pt x="1149979" y="406698"/>
                </a:cubicBezTo>
                <a:cubicBezTo>
                  <a:pt x="1264076" y="391985"/>
                  <a:pt x="1418281" y="371972"/>
                  <a:pt x="1496110" y="357263"/>
                </a:cubicBezTo>
                <a:cubicBezTo>
                  <a:pt x="1524373" y="323194"/>
                  <a:pt x="1569686" y="343349"/>
                  <a:pt x="1608669" y="331673"/>
                </a:cubicBezTo>
                <a:cubicBezTo>
                  <a:pt x="1628634" y="319376"/>
                  <a:pt x="1652708" y="325981"/>
                  <a:pt x="1675071" y="324776"/>
                </a:cubicBezTo>
                <a:cubicBezTo>
                  <a:pt x="1696661" y="320902"/>
                  <a:pt x="1719608" y="311993"/>
                  <a:pt x="1738204" y="308427"/>
                </a:cubicBezTo>
                <a:lnTo>
                  <a:pt x="1786655" y="303376"/>
                </a:lnTo>
                <a:cubicBezTo>
                  <a:pt x="1814690" y="308462"/>
                  <a:pt x="1843563" y="316239"/>
                  <a:pt x="1873080" y="330998"/>
                </a:cubicBezTo>
                <a:cubicBezTo>
                  <a:pt x="1885328" y="340074"/>
                  <a:pt x="1907076" y="340787"/>
                  <a:pt x="1921650" y="332593"/>
                </a:cubicBezTo>
                <a:cubicBezTo>
                  <a:pt x="1924160" y="331181"/>
                  <a:pt x="1926358" y="329554"/>
                  <a:pt x="1928172" y="327762"/>
                </a:cubicBezTo>
                <a:cubicBezTo>
                  <a:pt x="1964849" y="349443"/>
                  <a:pt x="1978703" y="334060"/>
                  <a:pt x="1997356" y="349707"/>
                </a:cubicBezTo>
                <a:cubicBezTo>
                  <a:pt x="2045552" y="350382"/>
                  <a:pt x="2077539" y="328078"/>
                  <a:pt x="2094665" y="341687"/>
                </a:cubicBezTo>
                <a:cubicBezTo>
                  <a:pt x="2129868" y="337565"/>
                  <a:pt x="2171836" y="328633"/>
                  <a:pt x="2208578" y="324976"/>
                </a:cubicBezTo>
                <a:cubicBezTo>
                  <a:pt x="2233182" y="323400"/>
                  <a:pt x="2276000" y="319205"/>
                  <a:pt x="2315112" y="319743"/>
                </a:cubicBezTo>
                <a:cubicBezTo>
                  <a:pt x="2354027" y="341739"/>
                  <a:pt x="2411581" y="311650"/>
                  <a:pt x="2443255" y="328210"/>
                </a:cubicBezTo>
                <a:lnTo>
                  <a:pt x="2568028" y="342111"/>
                </a:lnTo>
                <a:cubicBezTo>
                  <a:pt x="2608701" y="337537"/>
                  <a:pt x="2582516" y="375805"/>
                  <a:pt x="2646527" y="315870"/>
                </a:cubicBezTo>
                <a:cubicBezTo>
                  <a:pt x="2717602" y="329320"/>
                  <a:pt x="2719299" y="298751"/>
                  <a:pt x="2781569" y="326406"/>
                </a:cubicBezTo>
                <a:lnTo>
                  <a:pt x="3030291" y="348227"/>
                </a:lnTo>
                <a:cubicBezTo>
                  <a:pt x="3072289" y="343635"/>
                  <a:pt x="3082691" y="349641"/>
                  <a:pt x="3142556" y="350870"/>
                </a:cubicBezTo>
                <a:cubicBezTo>
                  <a:pt x="3203390" y="348332"/>
                  <a:pt x="3209724" y="356304"/>
                  <a:pt x="3262356" y="358645"/>
                </a:cubicBezTo>
                <a:cubicBezTo>
                  <a:pt x="3295546" y="360921"/>
                  <a:pt x="3336380" y="362051"/>
                  <a:pt x="3341698" y="364522"/>
                </a:cubicBezTo>
                <a:lnTo>
                  <a:pt x="3344026" y="363547"/>
                </a:lnTo>
                <a:cubicBezTo>
                  <a:pt x="3353997" y="361853"/>
                  <a:pt x="3359859" y="362931"/>
                  <a:pt x="3363888" y="365229"/>
                </a:cubicBezTo>
                <a:lnTo>
                  <a:pt x="3400728" y="382181"/>
                </a:lnTo>
                <a:lnTo>
                  <a:pt x="3473223" y="370133"/>
                </a:lnTo>
                <a:cubicBezTo>
                  <a:pt x="3488625" y="364503"/>
                  <a:pt x="3513943" y="370768"/>
                  <a:pt x="3536135" y="366472"/>
                </a:cubicBezTo>
                <a:cubicBezTo>
                  <a:pt x="3549392" y="369181"/>
                  <a:pt x="3571626" y="354982"/>
                  <a:pt x="3585978" y="356773"/>
                </a:cubicBezTo>
                <a:lnTo>
                  <a:pt x="3594501" y="357463"/>
                </a:lnTo>
                <a:lnTo>
                  <a:pt x="3594736" y="357194"/>
                </a:lnTo>
                <a:cubicBezTo>
                  <a:pt x="3596729" y="356739"/>
                  <a:pt x="3599583" y="356739"/>
                  <a:pt x="3603855" y="357358"/>
                </a:cubicBezTo>
                <a:lnTo>
                  <a:pt x="3610035" y="358720"/>
                </a:lnTo>
                <a:lnTo>
                  <a:pt x="3682513" y="326449"/>
                </a:lnTo>
                <a:cubicBezTo>
                  <a:pt x="3725132" y="319209"/>
                  <a:pt x="3741010" y="317232"/>
                  <a:pt x="3789760" y="302526"/>
                </a:cubicBezTo>
                <a:cubicBezTo>
                  <a:pt x="3829631" y="295662"/>
                  <a:pt x="3861095" y="281792"/>
                  <a:pt x="3897275" y="282288"/>
                </a:cubicBezTo>
                <a:cubicBezTo>
                  <a:pt x="3908538" y="273598"/>
                  <a:pt x="3920509" y="268909"/>
                  <a:pt x="3936846" y="276633"/>
                </a:cubicBezTo>
                <a:cubicBezTo>
                  <a:pt x="3972980" y="267440"/>
                  <a:pt x="3976670" y="252111"/>
                  <a:pt x="4004538" y="259176"/>
                </a:cubicBezTo>
                <a:cubicBezTo>
                  <a:pt x="4016877" y="233368"/>
                  <a:pt x="4021427" y="241744"/>
                  <a:pt x="4033778" y="246608"/>
                </a:cubicBezTo>
                <a:lnTo>
                  <a:pt x="4035363" y="246843"/>
                </a:lnTo>
                <a:lnTo>
                  <a:pt x="4036996" y="243176"/>
                </a:lnTo>
                <a:lnTo>
                  <a:pt x="4042364" y="240742"/>
                </a:lnTo>
                <a:lnTo>
                  <a:pt x="4058954" y="239121"/>
                </a:lnTo>
                <a:lnTo>
                  <a:pt x="4065510" y="239339"/>
                </a:lnTo>
                <a:cubicBezTo>
                  <a:pt x="4069909" y="239180"/>
                  <a:pt x="4072681" y="238679"/>
                  <a:pt x="4074427" y="237895"/>
                </a:cubicBezTo>
                <a:cubicBezTo>
                  <a:pt x="4074466" y="237796"/>
                  <a:pt x="4074507" y="237697"/>
                  <a:pt x="4074546" y="237596"/>
                </a:cubicBezTo>
                <a:lnTo>
                  <a:pt x="4083097" y="236761"/>
                </a:lnTo>
                <a:cubicBezTo>
                  <a:pt x="4099102" y="230874"/>
                  <a:pt x="4124720" y="217294"/>
                  <a:pt x="4142745" y="210228"/>
                </a:cubicBezTo>
                <a:cubicBezTo>
                  <a:pt x="4161277" y="209757"/>
                  <a:pt x="4204215" y="211652"/>
                  <a:pt x="4191248" y="194363"/>
                </a:cubicBezTo>
                <a:cubicBezTo>
                  <a:pt x="4197143" y="193685"/>
                  <a:pt x="4200119" y="191566"/>
                  <a:pt x="4201744" y="188729"/>
                </a:cubicBezTo>
                <a:cubicBezTo>
                  <a:pt x="4201845" y="188309"/>
                  <a:pt x="4201947" y="187890"/>
                  <a:pt x="4202048" y="187470"/>
                </a:cubicBezTo>
                <a:lnTo>
                  <a:pt x="4248116" y="184675"/>
                </a:lnTo>
                <a:lnTo>
                  <a:pt x="4276141" y="186999"/>
                </a:lnTo>
                <a:lnTo>
                  <a:pt x="4290062" y="186753"/>
                </a:lnTo>
                <a:lnTo>
                  <a:pt x="4295143" y="189670"/>
                </a:lnTo>
                <a:cubicBezTo>
                  <a:pt x="4299996" y="191161"/>
                  <a:pt x="4306126" y="191162"/>
                  <a:pt x="4315108" y="187791"/>
                </a:cubicBezTo>
                <a:lnTo>
                  <a:pt x="4316965" y="186450"/>
                </a:lnTo>
                <a:lnTo>
                  <a:pt x="4362875" y="193065"/>
                </a:lnTo>
                <a:cubicBezTo>
                  <a:pt x="4368977" y="194642"/>
                  <a:pt x="4423306" y="188348"/>
                  <a:pt x="4428542" y="191719"/>
                </a:cubicBezTo>
                <a:cubicBezTo>
                  <a:pt x="4462662" y="194921"/>
                  <a:pt x="4457822" y="194180"/>
                  <a:pt x="4515813" y="181068"/>
                </a:cubicBezTo>
                <a:cubicBezTo>
                  <a:pt x="4524746" y="178930"/>
                  <a:pt x="4680151" y="178122"/>
                  <a:pt x="4715526" y="171166"/>
                </a:cubicBezTo>
                <a:cubicBezTo>
                  <a:pt x="4741916" y="171832"/>
                  <a:pt x="4677963" y="180680"/>
                  <a:pt x="4762447" y="162678"/>
                </a:cubicBezTo>
                <a:cubicBezTo>
                  <a:pt x="4784109" y="162698"/>
                  <a:pt x="4806742" y="151552"/>
                  <a:pt x="4840439" y="134910"/>
                </a:cubicBezTo>
                <a:cubicBezTo>
                  <a:pt x="4916356" y="97503"/>
                  <a:pt x="4937025" y="110510"/>
                  <a:pt x="5011513" y="110893"/>
                </a:cubicBezTo>
                <a:cubicBezTo>
                  <a:pt x="5038947" y="76939"/>
                  <a:pt x="5028196" y="106028"/>
                  <a:pt x="5065790" y="94512"/>
                </a:cubicBezTo>
                <a:cubicBezTo>
                  <a:pt x="5064856" y="121900"/>
                  <a:pt x="5108319" y="72464"/>
                  <a:pt x="5121659" y="101083"/>
                </a:cubicBezTo>
                <a:cubicBezTo>
                  <a:pt x="5128079" y="98081"/>
                  <a:pt x="5133876" y="94270"/>
                  <a:pt x="5139595" y="90230"/>
                </a:cubicBezTo>
                <a:lnTo>
                  <a:pt x="5142598" y="88129"/>
                </a:lnTo>
                <a:lnTo>
                  <a:pt x="5156554" y="84729"/>
                </a:lnTo>
                <a:lnTo>
                  <a:pt x="5174660" y="77506"/>
                </a:lnTo>
                <a:lnTo>
                  <a:pt x="5222961" y="74516"/>
                </a:lnTo>
                <a:cubicBezTo>
                  <a:pt x="5230550" y="71886"/>
                  <a:pt x="5251598" y="63576"/>
                  <a:pt x="5261763" y="63392"/>
                </a:cubicBezTo>
                <a:lnTo>
                  <a:pt x="5381667" y="42975"/>
                </a:lnTo>
                <a:cubicBezTo>
                  <a:pt x="5391827" y="39989"/>
                  <a:pt x="5429368" y="35305"/>
                  <a:pt x="5432760" y="25273"/>
                </a:cubicBezTo>
                <a:cubicBezTo>
                  <a:pt x="5439009" y="12982"/>
                  <a:pt x="5478134" y="27048"/>
                  <a:pt x="5470905" y="14020"/>
                </a:cubicBezTo>
                <a:lnTo>
                  <a:pt x="562696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E3440F-7D45-4AB4-9A23-A5030A7E9A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3900" y="5430741"/>
            <a:ext cx="10750253" cy="632588"/>
          </a:xfrm>
        </p:spPr>
        <p:txBody>
          <a:bodyPr>
            <a:normAutofit/>
          </a:bodyPr>
          <a:lstStyle/>
          <a:p>
            <a:r>
              <a:rPr lang="en-GB"/>
              <a:t>	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32BC7C-BD37-4615-A39A-3914A56E9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3850" y="6083801"/>
            <a:ext cx="8803231" cy="49441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/>
              <a:t>So I hope you like my Grass Goblin and understand how they look  and  what they do.</a:t>
            </a:r>
          </a:p>
          <a:p>
            <a:pPr>
              <a:lnSpc>
                <a:spcPct val="90000"/>
              </a:lnSpc>
            </a:pPr>
            <a:endParaRPr lang="en-GB" sz="1400"/>
          </a:p>
          <a:p>
            <a:pPr>
              <a:lnSpc>
                <a:spcPct val="90000"/>
              </a:lnSpc>
            </a:pP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194161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rchiveVTI">
  <a:themeElements>
    <a:clrScheme name="AnalogousFromDarkSeedLeftStep">
      <a:dk1>
        <a:srgbClr val="000000"/>
      </a:dk1>
      <a:lt1>
        <a:srgbClr val="FFFFFF"/>
      </a:lt1>
      <a:dk2>
        <a:srgbClr val="303920"/>
      </a:dk2>
      <a:lt2>
        <a:srgbClr val="E8E2E3"/>
      </a:lt2>
      <a:accent1>
        <a:srgbClr val="20B59F"/>
      </a:accent1>
      <a:accent2>
        <a:srgbClr val="14B85B"/>
      </a:accent2>
      <a:accent3>
        <a:srgbClr val="21BA24"/>
      </a:accent3>
      <a:accent4>
        <a:srgbClr val="54B714"/>
      </a:accent4>
      <a:accent5>
        <a:srgbClr val="91AB1E"/>
      </a:accent5>
      <a:accent6>
        <a:srgbClr val="C59C15"/>
      </a:accent6>
      <a:hlink>
        <a:srgbClr val="698A2E"/>
      </a:hlink>
      <a:folHlink>
        <a:srgbClr val="7F7F7F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273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Bembo</vt:lpstr>
      <vt:lpstr>ArchiveVTI</vt:lpstr>
      <vt:lpstr>My Grass Goblin</vt:lpstr>
      <vt:lpstr>  </vt:lpstr>
      <vt:lpstr>PowerPoint Presentation</vt:lpstr>
      <vt:lpstr>where do grass goblins live?</vt:lpstr>
      <vt:lpstr>What Do Grass goblins eat?</vt:lpstr>
      <vt:lpstr>PowerPoint Presentation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Grass goblins eat?</dc:title>
  <dc:creator>Nikki Pearson</dc:creator>
  <cp:lastModifiedBy>Nikki Pearson</cp:lastModifiedBy>
  <cp:revision>2</cp:revision>
  <dcterms:created xsi:type="dcterms:W3CDTF">2021-01-19T11:32:01Z</dcterms:created>
  <dcterms:modified xsi:type="dcterms:W3CDTF">2021-01-19T11:40:01Z</dcterms:modified>
</cp:coreProperties>
</file>