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11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Nunito" panose="00000500000000000000" pitchFamily="2" charset="0"/>
      <p:regular r:id="rId18"/>
      <p:bold r:id="rId19"/>
      <p:italic r:id="rId20"/>
      <p:boldItalic r:id="rId21"/>
    </p:embeddedFont>
    <p:embeddedFont>
      <p:font typeface="Palanquin" panose="020B0004020203020204" pitchFamily="34" charset="0"/>
      <p:regular r:id="rId22"/>
      <p:bold r:id="rId23"/>
    </p:embeddedFont>
    <p:embeddedFont>
      <p:font typeface="Palanquin Dark SemiBold" panose="020B0704020203020204" pitchFamily="34" charset="0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2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1E86DD-A811-42D6-BCCA-2F6114622D9B}" v="4" dt="2023-06-29T14:40:05.3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8261" autoAdjust="0"/>
  </p:normalViewPr>
  <p:slideViewPr>
    <p:cSldViewPr snapToGrid="0">
      <p:cViewPr varScale="1">
        <p:scale>
          <a:sx n="87" d="100"/>
          <a:sy n="87" d="100"/>
        </p:scale>
        <p:origin x="1452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10.fntdata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 Salisbury" userId="b64cd180-038e-4743-8e05-afde79732230" providerId="ADAL" clId="{D8E4CEA9-1F84-47E1-850B-E1EE8F72E035}"/>
    <pc:docChg chg="custSel modSld">
      <pc:chgData name="Kat Salisbury" userId="b64cd180-038e-4743-8e05-afde79732230" providerId="ADAL" clId="{D8E4CEA9-1F84-47E1-850B-E1EE8F72E035}" dt="2021-10-07T16:08:45.375" v="541" actId="20577"/>
      <pc:docMkLst>
        <pc:docMk/>
      </pc:docMkLst>
      <pc:sldChg chg="modSp mod">
        <pc:chgData name="Kat Salisbury" userId="b64cd180-038e-4743-8e05-afde79732230" providerId="ADAL" clId="{D8E4CEA9-1F84-47E1-850B-E1EE8F72E035}" dt="2021-10-07T14:00:24.728" v="3" actId="20577"/>
        <pc:sldMkLst>
          <pc:docMk/>
          <pc:sldMk cId="868589891" sldId="256"/>
        </pc:sldMkLst>
        <pc:spChg chg="mod">
          <ac:chgData name="Kat Salisbury" userId="b64cd180-038e-4743-8e05-afde79732230" providerId="ADAL" clId="{D8E4CEA9-1F84-47E1-850B-E1EE8F72E035}" dt="2021-10-07T14:00:22.414" v="1" actId="20577"/>
          <ac:spMkLst>
            <pc:docMk/>
            <pc:sldMk cId="868589891" sldId="256"/>
            <ac:spMk id="2" creationId="{E20E66B1-EE11-46E8-9D2F-388E12025E3A}"/>
          </ac:spMkLst>
        </pc:spChg>
        <pc:spChg chg="mod">
          <ac:chgData name="Kat Salisbury" userId="b64cd180-038e-4743-8e05-afde79732230" providerId="ADAL" clId="{D8E4CEA9-1F84-47E1-850B-E1EE8F72E035}" dt="2021-10-07T14:00:24.728" v="3" actId="20577"/>
          <ac:spMkLst>
            <pc:docMk/>
            <pc:sldMk cId="868589891" sldId="256"/>
            <ac:spMk id="4" creationId="{77616F28-871B-42AE-8B42-15273F2FB254}"/>
          </ac:spMkLst>
        </pc:spChg>
      </pc:sldChg>
      <pc:sldChg chg="modSp mod">
        <pc:chgData name="Kat Salisbury" userId="b64cd180-038e-4743-8e05-afde79732230" providerId="ADAL" clId="{D8E4CEA9-1F84-47E1-850B-E1EE8F72E035}" dt="2021-10-07T14:03:20.682" v="137" actId="14826"/>
        <pc:sldMkLst>
          <pc:docMk/>
          <pc:sldMk cId="2029177982" sldId="257"/>
        </pc:sldMkLst>
        <pc:spChg chg="mod">
          <ac:chgData name="Kat Salisbury" userId="b64cd180-038e-4743-8e05-afde79732230" providerId="ADAL" clId="{D8E4CEA9-1F84-47E1-850B-E1EE8F72E035}" dt="2021-10-07T14:01:47.787" v="133" actId="20577"/>
          <ac:spMkLst>
            <pc:docMk/>
            <pc:sldMk cId="2029177982" sldId="257"/>
            <ac:spMk id="10" creationId="{B3740348-AD6B-4C49-9DBA-E4B23586AF2F}"/>
          </ac:spMkLst>
        </pc:spChg>
        <pc:picChg chg="mod">
          <ac:chgData name="Kat Salisbury" userId="b64cd180-038e-4743-8e05-afde79732230" providerId="ADAL" clId="{D8E4CEA9-1F84-47E1-850B-E1EE8F72E035}" dt="2021-10-07T14:03:20.682" v="137" actId="14826"/>
          <ac:picMkLst>
            <pc:docMk/>
            <pc:sldMk cId="2029177982" sldId="257"/>
            <ac:picMk id="18" creationId="{9136E498-8745-42B3-ADC7-A4FEE34312B3}"/>
          </ac:picMkLst>
        </pc:picChg>
        <pc:picChg chg="mod">
          <ac:chgData name="Kat Salisbury" userId="b64cd180-038e-4743-8e05-afde79732230" providerId="ADAL" clId="{D8E4CEA9-1F84-47E1-850B-E1EE8F72E035}" dt="2021-10-07T14:02:35.039" v="135" actId="14826"/>
          <ac:picMkLst>
            <pc:docMk/>
            <pc:sldMk cId="2029177982" sldId="257"/>
            <ac:picMk id="24" creationId="{8C5FBF99-A553-4EF1-80EF-8EED7898103C}"/>
          </ac:picMkLst>
        </pc:picChg>
      </pc:sldChg>
      <pc:sldChg chg="modSp mod">
        <pc:chgData name="Kat Salisbury" userId="b64cd180-038e-4743-8e05-afde79732230" providerId="ADAL" clId="{D8E4CEA9-1F84-47E1-850B-E1EE8F72E035}" dt="2021-10-07T16:08:45.375" v="541" actId="20577"/>
        <pc:sldMkLst>
          <pc:docMk/>
          <pc:sldMk cId="3720515071" sldId="258"/>
        </pc:sldMkLst>
        <pc:spChg chg="mod">
          <ac:chgData name="Kat Salisbury" userId="b64cd180-038e-4743-8e05-afde79732230" providerId="ADAL" clId="{D8E4CEA9-1F84-47E1-850B-E1EE8F72E035}" dt="2021-10-07T16:08:45.375" v="541" actId="20577"/>
          <ac:spMkLst>
            <pc:docMk/>
            <pc:sldMk cId="3720515071" sldId="258"/>
            <ac:spMk id="10" creationId="{B3740348-AD6B-4C49-9DBA-E4B23586AF2F}"/>
          </ac:spMkLst>
        </pc:spChg>
        <pc:spChg chg="mod">
          <ac:chgData name="Kat Salisbury" userId="b64cd180-038e-4743-8e05-afde79732230" providerId="ADAL" clId="{D8E4CEA9-1F84-47E1-850B-E1EE8F72E035}" dt="2021-10-07T14:34:27.652" v="267" actId="3626"/>
          <ac:spMkLst>
            <pc:docMk/>
            <pc:sldMk cId="3720515071" sldId="258"/>
            <ac:spMk id="28" creationId="{47488CB1-4436-41D6-B4BE-97879A1E2E09}"/>
          </ac:spMkLst>
        </pc:spChg>
        <pc:picChg chg="mod">
          <ac:chgData name="Kat Salisbury" userId="b64cd180-038e-4743-8e05-afde79732230" providerId="ADAL" clId="{D8E4CEA9-1F84-47E1-850B-E1EE8F72E035}" dt="2021-10-07T14:34:52.585" v="268"/>
          <ac:picMkLst>
            <pc:docMk/>
            <pc:sldMk cId="3720515071" sldId="258"/>
            <ac:picMk id="18" creationId="{9136E498-8745-42B3-ADC7-A4FEE34312B3}"/>
          </ac:picMkLst>
        </pc:picChg>
        <pc:picChg chg="mod">
          <ac:chgData name="Kat Salisbury" userId="b64cd180-038e-4743-8e05-afde79732230" providerId="ADAL" clId="{D8E4CEA9-1F84-47E1-850B-E1EE8F72E035}" dt="2021-10-07T14:33:28.797" v="264" actId="14826"/>
          <ac:picMkLst>
            <pc:docMk/>
            <pc:sldMk cId="3720515071" sldId="258"/>
            <ac:picMk id="24" creationId="{8C5FBF99-A553-4EF1-80EF-8EED7898103C}"/>
          </ac:picMkLst>
        </pc:picChg>
      </pc:sldChg>
      <pc:sldChg chg="modSp mod">
        <pc:chgData name="Kat Salisbury" userId="b64cd180-038e-4743-8e05-afde79732230" providerId="ADAL" clId="{D8E4CEA9-1F84-47E1-850B-E1EE8F72E035}" dt="2021-10-07T14:38:52.035" v="387" actId="14826"/>
        <pc:sldMkLst>
          <pc:docMk/>
          <pc:sldMk cId="2803467283" sldId="259"/>
        </pc:sldMkLst>
        <pc:spChg chg="mod">
          <ac:chgData name="Kat Salisbury" userId="b64cd180-038e-4743-8e05-afde79732230" providerId="ADAL" clId="{D8E4CEA9-1F84-47E1-850B-E1EE8F72E035}" dt="2021-10-07T14:36:44.623" v="384" actId="20577"/>
          <ac:spMkLst>
            <pc:docMk/>
            <pc:sldMk cId="2803467283" sldId="259"/>
            <ac:spMk id="10" creationId="{B3740348-AD6B-4C49-9DBA-E4B23586AF2F}"/>
          </ac:spMkLst>
        </pc:spChg>
        <pc:spChg chg="mod">
          <ac:chgData name="Kat Salisbury" userId="b64cd180-038e-4743-8e05-afde79732230" providerId="ADAL" clId="{D8E4CEA9-1F84-47E1-850B-E1EE8F72E035}" dt="2021-10-07T14:38:21.897" v="385" actId="3626"/>
          <ac:spMkLst>
            <pc:docMk/>
            <pc:sldMk cId="2803467283" sldId="259"/>
            <ac:spMk id="28" creationId="{47488CB1-4436-41D6-B4BE-97879A1E2E09}"/>
          </ac:spMkLst>
        </pc:spChg>
        <pc:picChg chg="mod">
          <ac:chgData name="Kat Salisbury" userId="b64cd180-038e-4743-8e05-afde79732230" providerId="ADAL" clId="{D8E4CEA9-1F84-47E1-850B-E1EE8F72E035}" dt="2021-10-07T14:38:52.035" v="387" actId="14826"/>
          <ac:picMkLst>
            <pc:docMk/>
            <pc:sldMk cId="2803467283" sldId="259"/>
            <ac:picMk id="18" creationId="{9136E498-8745-42B3-ADC7-A4FEE34312B3}"/>
          </ac:picMkLst>
        </pc:picChg>
        <pc:picChg chg="mod">
          <ac:chgData name="Kat Salisbury" userId="b64cd180-038e-4743-8e05-afde79732230" providerId="ADAL" clId="{D8E4CEA9-1F84-47E1-850B-E1EE8F72E035}" dt="2021-10-07T14:35:52.774" v="270" actId="14826"/>
          <ac:picMkLst>
            <pc:docMk/>
            <pc:sldMk cId="2803467283" sldId="259"/>
            <ac:picMk id="24" creationId="{8C5FBF99-A553-4EF1-80EF-8EED7898103C}"/>
          </ac:picMkLst>
        </pc:picChg>
      </pc:sldChg>
      <pc:sldChg chg="modSp mod">
        <pc:chgData name="Kat Salisbury" userId="b64cd180-038e-4743-8e05-afde79732230" providerId="ADAL" clId="{D8E4CEA9-1F84-47E1-850B-E1EE8F72E035}" dt="2021-10-07T14:43:49.156" v="520" actId="14826"/>
        <pc:sldMkLst>
          <pc:docMk/>
          <pc:sldMk cId="2894249923" sldId="260"/>
        </pc:sldMkLst>
        <pc:spChg chg="mod">
          <ac:chgData name="Kat Salisbury" userId="b64cd180-038e-4743-8e05-afde79732230" providerId="ADAL" clId="{D8E4CEA9-1F84-47E1-850B-E1EE8F72E035}" dt="2021-10-07T14:40:29.008" v="515" actId="20577"/>
          <ac:spMkLst>
            <pc:docMk/>
            <pc:sldMk cId="2894249923" sldId="260"/>
            <ac:spMk id="10" creationId="{B3740348-AD6B-4C49-9DBA-E4B23586AF2F}"/>
          </ac:spMkLst>
        </pc:spChg>
        <pc:spChg chg="mod">
          <ac:chgData name="Kat Salisbury" userId="b64cd180-038e-4743-8e05-afde79732230" providerId="ADAL" clId="{D8E4CEA9-1F84-47E1-850B-E1EE8F72E035}" dt="2021-10-07T14:43:10.627" v="518" actId="3626"/>
          <ac:spMkLst>
            <pc:docMk/>
            <pc:sldMk cId="2894249923" sldId="260"/>
            <ac:spMk id="28" creationId="{47488CB1-4436-41D6-B4BE-97879A1E2E09}"/>
          </ac:spMkLst>
        </pc:spChg>
        <pc:picChg chg="mod">
          <ac:chgData name="Kat Salisbury" userId="b64cd180-038e-4743-8e05-afde79732230" providerId="ADAL" clId="{D8E4CEA9-1F84-47E1-850B-E1EE8F72E035}" dt="2021-10-07T14:43:49.156" v="520" actId="14826"/>
          <ac:picMkLst>
            <pc:docMk/>
            <pc:sldMk cId="2894249923" sldId="260"/>
            <ac:picMk id="18" creationId="{9136E498-8745-42B3-ADC7-A4FEE34312B3}"/>
          </ac:picMkLst>
        </pc:picChg>
        <pc:picChg chg="mod">
          <ac:chgData name="Kat Salisbury" userId="b64cd180-038e-4743-8e05-afde79732230" providerId="ADAL" clId="{D8E4CEA9-1F84-47E1-850B-E1EE8F72E035}" dt="2021-10-07T14:42:34.586" v="517" actId="14826"/>
          <ac:picMkLst>
            <pc:docMk/>
            <pc:sldMk cId="2894249923" sldId="260"/>
            <ac:picMk id="24" creationId="{8C5FBF99-A553-4EF1-80EF-8EED7898103C}"/>
          </ac:picMkLst>
        </pc:picChg>
      </pc:sldChg>
      <pc:sldChg chg="modSp mod">
        <pc:chgData name="Kat Salisbury" userId="b64cd180-038e-4743-8e05-afde79732230" providerId="ADAL" clId="{D8E4CEA9-1F84-47E1-850B-E1EE8F72E035}" dt="2021-10-07T14:44:28.900" v="522" actId="14826"/>
        <pc:sldMkLst>
          <pc:docMk/>
          <pc:sldMk cId="1069552003" sldId="261"/>
        </pc:sldMkLst>
        <pc:picChg chg="mod">
          <ac:chgData name="Kat Salisbury" userId="b64cd180-038e-4743-8e05-afde79732230" providerId="ADAL" clId="{D8E4CEA9-1F84-47E1-850B-E1EE8F72E035}" dt="2021-10-07T14:44:28.900" v="522" actId="14826"/>
          <ac:picMkLst>
            <pc:docMk/>
            <pc:sldMk cId="1069552003" sldId="261"/>
            <ac:picMk id="18" creationId="{9136E498-8745-42B3-ADC7-A4FEE34312B3}"/>
          </ac:picMkLst>
        </pc:picChg>
      </pc:sldChg>
    </pc:docChg>
  </pc:docChgLst>
  <pc:docChgLst>
    <pc:chgData name="Kat Salisbury" userId="b64cd180-038e-4743-8e05-afde79732230" providerId="ADAL" clId="{331E86DD-A811-42D6-BCCA-2F6114622D9B}"/>
    <pc:docChg chg="modSld">
      <pc:chgData name="Kat Salisbury" userId="b64cd180-038e-4743-8e05-afde79732230" providerId="ADAL" clId="{331E86DD-A811-42D6-BCCA-2F6114622D9B}" dt="2023-06-29T14:41:37.092" v="4" actId="14826"/>
      <pc:docMkLst>
        <pc:docMk/>
      </pc:docMkLst>
      <pc:sldChg chg="modSp">
        <pc:chgData name="Kat Salisbury" userId="b64cd180-038e-4743-8e05-afde79732230" providerId="ADAL" clId="{331E86DD-A811-42D6-BCCA-2F6114622D9B}" dt="2023-06-29T14:39:41.695" v="0" actId="14826"/>
        <pc:sldMkLst>
          <pc:docMk/>
          <pc:sldMk cId="2029177982" sldId="257"/>
        </pc:sldMkLst>
        <pc:picChg chg="mod">
          <ac:chgData name="Kat Salisbury" userId="b64cd180-038e-4743-8e05-afde79732230" providerId="ADAL" clId="{331E86DD-A811-42D6-BCCA-2F6114622D9B}" dt="2023-06-29T14:39:41.695" v="0" actId="14826"/>
          <ac:picMkLst>
            <pc:docMk/>
            <pc:sldMk cId="2029177982" sldId="257"/>
            <ac:picMk id="18" creationId="{9136E498-8745-42B3-ADC7-A4FEE34312B3}"/>
          </ac:picMkLst>
        </pc:picChg>
      </pc:sldChg>
      <pc:sldChg chg="modSp">
        <pc:chgData name="Kat Salisbury" userId="b64cd180-038e-4743-8e05-afde79732230" providerId="ADAL" clId="{331E86DD-A811-42D6-BCCA-2F6114622D9B}" dt="2023-06-29T14:39:49.484" v="1" actId="14826"/>
        <pc:sldMkLst>
          <pc:docMk/>
          <pc:sldMk cId="3720515071" sldId="258"/>
        </pc:sldMkLst>
        <pc:picChg chg="mod">
          <ac:chgData name="Kat Salisbury" userId="b64cd180-038e-4743-8e05-afde79732230" providerId="ADAL" clId="{331E86DD-A811-42D6-BCCA-2F6114622D9B}" dt="2023-06-29T14:39:49.484" v="1" actId="14826"/>
          <ac:picMkLst>
            <pc:docMk/>
            <pc:sldMk cId="3720515071" sldId="258"/>
            <ac:picMk id="18" creationId="{9136E498-8745-42B3-ADC7-A4FEE34312B3}"/>
          </ac:picMkLst>
        </pc:picChg>
      </pc:sldChg>
      <pc:sldChg chg="modSp">
        <pc:chgData name="Kat Salisbury" userId="b64cd180-038e-4743-8e05-afde79732230" providerId="ADAL" clId="{331E86DD-A811-42D6-BCCA-2F6114622D9B}" dt="2023-06-29T14:39:57.205" v="2" actId="14826"/>
        <pc:sldMkLst>
          <pc:docMk/>
          <pc:sldMk cId="2803467283" sldId="259"/>
        </pc:sldMkLst>
        <pc:picChg chg="mod">
          <ac:chgData name="Kat Salisbury" userId="b64cd180-038e-4743-8e05-afde79732230" providerId="ADAL" clId="{331E86DD-A811-42D6-BCCA-2F6114622D9B}" dt="2023-06-29T14:39:57.205" v="2" actId="14826"/>
          <ac:picMkLst>
            <pc:docMk/>
            <pc:sldMk cId="2803467283" sldId="259"/>
            <ac:picMk id="18" creationId="{9136E498-8745-42B3-ADC7-A4FEE34312B3}"/>
          </ac:picMkLst>
        </pc:picChg>
      </pc:sldChg>
      <pc:sldChg chg="modSp">
        <pc:chgData name="Kat Salisbury" userId="b64cd180-038e-4743-8e05-afde79732230" providerId="ADAL" clId="{331E86DD-A811-42D6-BCCA-2F6114622D9B}" dt="2023-06-29T14:40:05.396" v="3" actId="14826"/>
        <pc:sldMkLst>
          <pc:docMk/>
          <pc:sldMk cId="2894249923" sldId="260"/>
        </pc:sldMkLst>
        <pc:picChg chg="mod">
          <ac:chgData name="Kat Salisbury" userId="b64cd180-038e-4743-8e05-afde79732230" providerId="ADAL" clId="{331E86DD-A811-42D6-BCCA-2F6114622D9B}" dt="2023-06-29T14:40:05.396" v="3" actId="14826"/>
          <ac:picMkLst>
            <pc:docMk/>
            <pc:sldMk cId="2894249923" sldId="260"/>
            <ac:picMk id="18" creationId="{9136E498-8745-42B3-ADC7-A4FEE34312B3}"/>
          </ac:picMkLst>
        </pc:picChg>
      </pc:sldChg>
      <pc:sldChg chg="modSp mod">
        <pc:chgData name="Kat Salisbury" userId="b64cd180-038e-4743-8e05-afde79732230" providerId="ADAL" clId="{331E86DD-A811-42D6-BCCA-2F6114622D9B}" dt="2023-06-29T14:41:37.092" v="4" actId="14826"/>
        <pc:sldMkLst>
          <pc:docMk/>
          <pc:sldMk cId="1069552003" sldId="261"/>
        </pc:sldMkLst>
        <pc:picChg chg="mod">
          <ac:chgData name="Kat Salisbury" userId="b64cd180-038e-4743-8e05-afde79732230" providerId="ADAL" clId="{331E86DD-A811-42D6-BCCA-2F6114622D9B}" dt="2023-06-29T14:41:37.092" v="4" actId="14826"/>
          <ac:picMkLst>
            <pc:docMk/>
            <pc:sldMk cId="1069552003" sldId="261"/>
            <ac:picMk id="18" creationId="{9136E498-8745-42B3-ADC7-A4FEE34312B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692CF4-50B4-4438-8160-E958580B57B5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421D8-048C-4C50-A919-9F78C00D10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836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Consolidation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0149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 through today’s words to consolidate. You may want to set the quiz as a 2Do or use the Look Say Cover Write Check.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095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 through today’s words to consolidate. You may want to set the quiz as a 2Do or use the Look Say Cover Write Check.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8990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 through today’s words to consolidate. You may want to set the quiz as a 2Do or use the Look Say Cover Write Check.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45811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 through today’s words to consolidate. You may want to set the quiz as a 2Do or use the Look Say Cover Write Check.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8470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Complete the assessment to track the children’s progress. Read out the words in the grid and ask the children to write them down.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2099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1B8E6-B67F-4EFC-A3C5-BB02E4A19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7F624-9536-4526-9E46-37E06E017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2BD8F-EDA7-496C-B236-D04EDCBB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9F552-89BE-4385-89F3-4A10B31A8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C419C-1437-416B-B183-F95FE8249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4112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EB2E6-54A0-41A0-9FFA-BCFD7D83F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34515-4003-4C9C-B272-92D06A1C9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E4B43-C9CE-4363-A03B-DD198B2E4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2FE96-ECE6-4FEF-A9BD-1619B2458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E6717-EAE9-4E4F-BC85-DF7780822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1757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76E90-7C2C-43CA-A788-F2B752EBA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34339-8064-4F5F-9CB2-3F4BE477D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7920B-999D-4572-8323-F9A04F681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2D174-D636-44FA-B4AF-667C720CC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0B7EE-44C7-4198-B5E7-45B50034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0155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82D07-D4D3-48D6-8075-57FF230D2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77DB-9DBB-4002-8A41-10B1D73CA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CDEB4-A4A1-458E-993D-14049DBBE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6A3BF-7304-43E5-9A78-DE00AC204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A0AE6E-65F4-4730-9747-DB4A1FBA5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2588D-2020-40C3-B11E-C4EA6608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4869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CE40-354B-4AEF-BA97-D744D98C8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97CF7-DACC-4EEC-8643-6F5F15240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6E172-B8C3-48EF-B158-F678A23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7F2A59-1AF8-4BB8-917F-930E9186FD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CB6DBE-8825-48A9-B400-3DAF15B9E9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506FE4-3CA2-4FDC-BB9E-A9058F1A0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2A6F0B-82FD-4D2C-AE4E-C08826011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2CE329-0C7E-4E6B-B603-4600371FB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611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85680-2A71-4EDC-8498-C20FE5A9D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F8526-1331-4487-8FDD-F5CD36C9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D25FC-63E1-4813-8392-917D61432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715D6D-CD8D-471E-AEF3-56FBF7F46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4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D0135-9252-4C24-B5A1-57003563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2CE995-676C-4F46-A7CC-3E65C4B3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D387B-18E9-4232-94ED-A30DA4D0D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883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D261B-419C-4345-898B-512B4DED3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49CEA-A93C-4B0B-820C-091E06911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A125EC-49D4-4D9A-A0CD-C13B95E9F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4DE6D-A481-40F4-8C4C-C8169ED49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EA2C54-F8C1-4587-9343-AF7D514C4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DC779-21DB-436B-9927-7B4FDF3D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543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233CD-D346-4AE1-BD4F-3DC39A91B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4486D8-4C82-428D-8755-3E9C83101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F9A21-9D2B-43A0-9E84-BB3AE1CE68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EAD74-D833-41FD-B752-F6E5F9E2B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701212-DFDC-4063-A7BD-A05D2868A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4C2A23-05F0-45FA-B92F-33712009D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31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151B7-D811-436B-B8DB-76A544672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7092C-344B-46D5-A695-1888A05108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6D33C-E464-4081-872C-4CF14F82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ADA7F-52DE-4EC3-B3AC-E02BC215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A36AD-A2E2-4368-98DD-EA5DB3EB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7863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400188-0615-4E20-90EC-D6F183B4A9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761763-A88B-4B2A-8862-913DEC71E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388EF-317A-4E5A-B3F2-DB9DEF896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73E8D-B974-478A-B2DA-CB0AE6247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B5FEC-46C9-450D-9ED0-4BC60A45B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11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684367-756C-45B9-BB01-10E0FDF1D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EE170-561C-4181-9BD1-FC93F589C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90084-6C5C-4E6F-AE78-5FD4DE8917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CAF9-9019-4E72-9BCD-FE2770F43938}" type="datetimeFigureOut">
              <a:rPr lang="en-GB" smtClean="0"/>
              <a:t>29/06/2023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A0EA2-8755-4225-80E5-109EA9D62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F7392-578D-49DE-AEF7-07C4B06F3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33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png"/><Relationship Id="rId7" Type="http://schemas.openxmlformats.org/officeDocument/2006/relationships/hyperlink" Target="https://www.purplemash.com/app/guides/Year4_Autumn2_Week6_Day1_LSCW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purplemash.com/app/diyjs/y4_Autumn2_Week6_Day1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png"/><Relationship Id="rId7" Type="http://schemas.openxmlformats.org/officeDocument/2006/relationships/hyperlink" Target="https://www.purplemash.com/app/guides/Year4_Autumn2_Week6_Day2_LSCW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hyperlink" Target="https://www.purplemash.com/app/diyjs/y4_Autumn2_Week6_Day2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png"/><Relationship Id="rId7" Type="http://schemas.openxmlformats.org/officeDocument/2006/relationships/hyperlink" Target="https://www.purplemash.com/app/guides/Year4_Autumn2_Week6_Day3_LSCWC_copy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hyperlink" Target="https://www.purplemash.com/app/diyjs/y4_Autumn2_Week6_Day3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png"/><Relationship Id="rId7" Type="http://schemas.openxmlformats.org/officeDocument/2006/relationships/hyperlink" Target="https://www.purplemash.com/app/guides/Year4_Autumn2_Week6_Day4_LSCWC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hyperlink" Target="https://www.purplemash.com/app/diyjs/y4_Autumn2_Week6_Day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hyperlink" Target="https://www.purplemash.com/app/guides/Spelling_Y4_Autumn2_Week6_Assessment" TargetMode="Externa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0B9415-FB6B-4306-A8CF-3833B05C74F0}"/>
              </a:ext>
            </a:extLst>
          </p:cNvPr>
          <p:cNvSpPr/>
          <p:nvPr/>
        </p:nvSpPr>
        <p:spPr>
          <a:xfrm>
            <a:off x="4322174" y="0"/>
            <a:ext cx="7869826" cy="6857999"/>
          </a:xfrm>
          <a:prstGeom prst="rect">
            <a:avLst/>
          </a:prstGeom>
          <a:solidFill>
            <a:srgbClr val="8E2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pic>
        <p:nvPicPr>
          <p:cNvPr id="5" name="Graphic 63">
            <a:extLst>
              <a:ext uri="{FF2B5EF4-FFF2-40B4-BE49-F238E27FC236}">
                <a16:creationId xmlns:a16="http://schemas.microsoft.com/office/drawing/2014/main" id="{9BC05247-EC89-4E18-AAC7-769930391EF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9524"/>
            <a:ext cx="4505325" cy="68675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0E66B1-EE11-46E8-9D2F-388E12025E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09676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Year 4: Autumn 2 Week 6</a:t>
            </a:r>
            <a:endParaRPr lang="en-GB" sz="4000" dirty="0">
              <a:solidFill>
                <a:schemeClr val="bg1"/>
              </a:solidFill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7BD2A7-BC2A-4300-AFBB-8B3304D19C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Consolidation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616F28-871B-42AE-8B42-15273F2FB254}"/>
              </a:ext>
            </a:extLst>
          </p:cNvPr>
          <p:cNvSpPr txBox="1"/>
          <p:nvPr/>
        </p:nvSpPr>
        <p:spPr>
          <a:xfrm>
            <a:off x="7472784" y="270098"/>
            <a:ext cx="46185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Spelling Resources – Year 4 Autumn 2</a:t>
            </a:r>
          </a:p>
        </p:txBody>
      </p:sp>
    </p:spTree>
    <p:extLst>
      <p:ext uri="{BB962C8B-B14F-4D97-AF65-F5344CB8AC3E}">
        <p14:creationId xmlns:p14="http://schemas.microsoft.com/office/powerpoint/2010/main" val="868589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5" y="146829"/>
            <a:ext cx="10932695" cy="695201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Day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2</a:t>
            </a:r>
            <a:endParaRPr lang="en-GB" sz="105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740348-AD6B-4C49-9DBA-E4B23586AF2F}"/>
              </a:ext>
            </a:extLst>
          </p:cNvPr>
          <p:cNvSpPr txBox="1"/>
          <p:nvPr/>
        </p:nvSpPr>
        <p:spPr>
          <a:xfrm>
            <a:off x="8762162" y="365125"/>
            <a:ext cx="2506578" cy="5693866"/>
          </a:xfrm>
          <a:custGeom>
            <a:avLst/>
            <a:gdLst>
              <a:gd name="connsiteX0" fmla="*/ 0 w 2506578"/>
              <a:gd name="connsiteY0" fmla="*/ 0 h 5693866"/>
              <a:gd name="connsiteX1" fmla="*/ 551447 w 2506578"/>
              <a:gd name="connsiteY1" fmla="*/ 0 h 5693866"/>
              <a:gd name="connsiteX2" fmla="*/ 1052763 w 2506578"/>
              <a:gd name="connsiteY2" fmla="*/ 0 h 5693866"/>
              <a:gd name="connsiteX3" fmla="*/ 1529013 w 2506578"/>
              <a:gd name="connsiteY3" fmla="*/ 0 h 5693866"/>
              <a:gd name="connsiteX4" fmla="*/ 2030328 w 2506578"/>
              <a:gd name="connsiteY4" fmla="*/ 0 h 5693866"/>
              <a:gd name="connsiteX5" fmla="*/ 2506578 w 2506578"/>
              <a:gd name="connsiteY5" fmla="*/ 0 h 5693866"/>
              <a:gd name="connsiteX6" fmla="*/ 2506578 w 2506578"/>
              <a:gd name="connsiteY6" fmla="*/ 398571 h 5693866"/>
              <a:gd name="connsiteX7" fmla="*/ 2506578 w 2506578"/>
              <a:gd name="connsiteY7" fmla="*/ 1024896 h 5693866"/>
              <a:gd name="connsiteX8" fmla="*/ 2506578 w 2506578"/>
              <a:gd name="connsiteY8" fmla="*/ 1480405 h 5693866"/>
              <a:gd name="connsiteX9" fmla="*/ 2506578 w 2506578"/>
              <a:gd name="connsiteY9" fmla="*/ 1992853 h 5693866"/>
              <a:gd name="connsiteX10" fmla="*/ 2506578 w 2506578"/>
              <a:gd name="connsiteY10" fmla="*/ 2448362 h 5693866"/>
              <a:gd name="connsiteX11" fmla="*/ 2506578 w 2506578"/>
              <a:gd name="connsiteY11" fmla="*/ 2903872 h 5693866"/>
              <a:gd name="connsiteX12" fmla="*/ 2506578 w 2506578"/>
              <a:gd name="connsiteY12" fmla="*/ 3587136 h 5693866"/>
              <a:gd name="connsiteX13" fmla="*/ 2506578 w 2506578"/>
              <a:gd name="connsiteY13" fmla="*/ 4099584 h 5693866"/>
              <a:gd name="connsiteX14" fmla="*/ 2506578 w 2506578"/>
              <a:gd name="connsiteY14" fmla="*/ 4782847 h 5693866"/>
              <a:gd name="connsiteX15" fmla="*/ 2506578 w 2506578"/>
              <a:gd name="connsiteY15" fmla="*/ 5693866 h 5693866"/>
              <a:gd name="connsiteX16" fmla="*/ 2080460 w 2506578"/>
              <a:gd name="connsiteY16" fmla="*/ 5693866 h 5693866"/>
              <a:gd name="connsiteX17" fmla="*/ 1654341 w 2506578"/>
              <a:gd name="connsiteY17" fmla="*/ 5693866 h 5693866"/>
              <a:gd name="connsiteX18" fmla="*/ 1153026 w 2506578"/>
              <a:gd name="connsiteY18" fmla="*/ 5693866 h 5693866"/>
              <a:gd name="connsiteX19" fmla="*/ 626645 w 2506578"/>
              <a:gd name="connsiteY19" fmla="*/ 5693866 h 5693866"/>
              <a:gd name="connsiteX20" fmla="*/ 0 w 2506578"/>
              <a:gd name="connsiteY20" fmla="*/ 5693866 h 5693866"/>
              <a:gd name="connsiteX21" fmla="*/ 0 w 2506578"/>
              <a:gd name="connsiteY21" fmla="*/ 5124479 h 5693866"/>
              <a:gd name="connsiteX22" fmla="*/ 0 w 2506578"/>
              <a:gd name="connsiteY22" fmla="*/ 4441215 h 5693866"/>
              <a:gd name="connsiteX23" fmla="*/ 0 w 2506578"/>
              <a:gd name="connsiteY23" fmla="*/ 3928768 h 5693866"/>
              <a:gd name="connsiteX24" fmla="*/ 0 w 2506578"/>
              <a:gd name="connsiteY24" fmla="*/ 3416320 h 5693866"/>
              <a:gd name="connsiteX25" fmla="*/ 0 w 2506578"/>
              <a:gd name="connsiteY25" fmla="*/ 2960810 h 5693866"/>
              <a:gd name="connsiteX26" fmla="*/ 0 w 2506578"/>
              <a:gd name="connsiteY26" fmla="*/ 2334485 h 5693866"/>
              <a:gd name="connsiteX27" fmla="*/ 0 w 2506578"/>
              <a:gd name="connsiteY27" fmla="*/ 1935914 h 5693866"/>
              <a:gd name="connsiteX28" fmla="*/ 0 w 2506578"/>
              <a:gd name="connsiteY28" fmla="*/ 1252651 h 5693866"/>
              <a:gd name="connsiteX29" fmla="*/ 0 w 2506578"/>
              <a:gd name="connsiteY29" fmla="*/ 683264 h 5693866"/>
              <a:gd name="connsiteX30" fmla="*/ 0 w 2506578"/>
              <a:gd name="connsiteY30" fmla="*/ 0 h 5693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506578" h="5693866" extrusionOk="0">
                <a:moveTo>
                  <a:pt x="0" y="0"/>
                </a:moveTo>
                <a:cubicBezTo>
                  <a:pt x="135753" y="-29185"/>
                  <a:pt x="359247" y="4168"/>
                  <a:pt x="551447" y="0"/>
                </a:cubicBezTo>
                <a:cubicBezTo>
                  <a:pt x="743647" y="-4168"/>
                  <a:pt x="812474" y="25365"/>
                  <a:pt x="1052763" y="0"/>
                </a:cubicBezTo>
                <a:cubicBezTo>
                  <a:pt x="1293052" y="-25365"/>
                  <a:pt x="1318662" y="24103"/>
                  <a:pt x="1529013" y="0"/>
                </a:cubicBezTo>
                <a:cubicBezTo>
                  <a:pt x="1739364" y="-24103"/>
                  <a:pt x="1925015" y="11655"/>
                  <a:pt x="2030328" y="0"/>
                </a:cubicBezTo>
                <a:cubicBezTo>
                  <a:pt x="2135642" y="-11655"/>
                  <a:pt x="2292547" y="35531"/>
                  <a:pt x="2506578" y="0"/>
                </a:cubicBezTo>
                <a:cubicBezTo>
                  <a:pt x="2530915" y="134466"/>
                  <a:pt x="2493542" y="257539"/>
                  <a:pt x="2506578" y="398571"/>
                </a:cubicBezTo>
                <a:cubicBezTo>
                  <a:pt x="2519614" y="539603"/>
                  <a:pt x="2477577" y="775945"/>
                  <a:pt x="2506578" y="1024896"/>
                </a:cubicBezTo>
                <a:cubicBezTo>
                  <a:pt x="2535579" y="1273848"/>
                  <a:pt x="2465508" y="1281713"/>
                  <a:pt x="2506578" y="1480405"/>
                </a:cubicBezTo>
                <a:cubicBezTo>
                  <a:pt x="2547648" y="1679097"/>
                  <a:pt x="2452781" y="1848967"/>
                  <a:pt x="2506578" y="1992853"/>
                </a:cubicBezTo>
                <a:cubicBezTo>
                  <a:pt x="2560375" y="2136739"/>
                  <a:pt x="2503998" y="2297613"/>
                  <a:pt x="2506578" y="2448362"/>
                </a:cubicBezTo>
                <a:cubicBezTo>
                  <a:pt x="2509158" y="2599111"/>
                  <a:pt x="2494474" y="2785151"/>
                  <a:pt x="2506578" y="2903872"/>
                </a:cubicBezTo>
                <a:cubicBezTo>
                  <a:pt x="2518682" y="3022593"/>
                  <a:pt x="2493825" y="3276176"/>
                  <a:pt x="2506578" y="3587136"/>
                </a:cubicBezTo>
                <a:cubicBezTo>
                  <a:pt x="2519331" y="3898096"/>
                  <a:pt x="2476488" y="3896486"/>
                  <a:pt x="2506578" y="4099584"/>
                </a:cubicBezTo>
                <a:cubicBezTo>
                  <a:pt x="2536668" y="4302682"/>
                  <a:pt x="2457853" y="4492651"/>
                  <a:pt x="2506578" y="4782847"/>
                </a:cubicBezTo>
                <a:cubicBezTo>
                  <a:pt x="2555303" y="5073043"/>
                  <a:pt x="2504878" y="5504217"/>
                  <a:pt x="2506578" y="5693866"/>
                </a:cubicBezTo>
                <a:cubicBezTo>
                  <a:pt x="2331266" y="5707217"/>
                  <a:pt x="2169292" y="5661518"/>
                  <a:pt x="2080460" y="5693866"/>
                </a:cubicBezTo>
                <a:cubicBezTo>
                  <a:pt x="1991628" y="5726214"/>
                  <a:pt x="1775630" y="5656515"/>
                  <a:pt x="1654341" y="5693866"/>
                </a:cubicBezTo>
                <a:cubicBezTo>
                  <a:pt x="1533052" y="5731217"/>
                  <a:pt x="1256351" y="5659479"/>
                  <a:pt x="1153026" y="5693866"/>
                </a:cubicBezTo>
                <a:cubicBezTo>
                  <a:pt x="1049702" y="5728253"/>
                  <a:pt x="886399" y="5682606"/>
                  <a:pt x="626645" y="5693866"/>
                </a:cubicBezTo>
                <a:cubicBezTo>
                  <a:pt x="366891" y="5705126"/>
                  <a:pt x="208312" y="5631492"/>
                  <a:pt x="0" y="5693866"/>
                </a:cubicBezTo>
                <a:cubicBezTo>
                  <a:pt x="-31286" y="5566843"/>
                  <a:pt x="17648" y="5368939"/>
                  <a:pt x="0" y="5124479"/>
                </a:cubicBezTo>
                <a:cubicBezTo>
                  <a:pt x="-17648" y="4880019"/>
                  <a:pt x="8749" y="4777302"/>
                  <a:pt x="0" y="4441215"/>
                </a:cubicBezTo>
                <a:cubicBezTo>
                  <a:pt x="-8749" y="4105128"/>
                  <a:pt x="18830" y="4100281"/>
                  <a:pt x="0" y="3928768"/>
                </a:cubicBezTo>
                <a:cubicBezTo>
                  <a:pt x="-18830" y="3757255"/>
                  <a:pt x="45247" y="3555739"/>
                  <a:pt x="0" y="3416320"/>
                </a:cubicBezTo>
                <a:cubicBezTo>
                  <a:pt x="-45247" y="3276901"/>
                  <a:pt x="42921" y="3167957"/>
                  <a:pt x="0" y="2960810"/>
                </a:cubicBezTo>
                <a:cubicBezTo>
                  <a:pt x="-42921" y="2753663"/>
                  <a:pt x="8873" y="2473569"/>
                  <a:pt x="0" y="2334485"/>
                </a:cubicBezTo>
                <a:cubicBezTo>
                  <a:pt x="-8873" y="2195402"/>
                  <a:pt x="23050" y="2091337"/>
                  <a:pt x="0" y="1935914"/>
                </a:cubicBezTo>
                <a:cubicBezTo>
                  <a:pt x="-23050" y="1780491"/>
                  <a:pt x="10036" y="1420354"/>
                  <a:pt x="0" y="1252651"/>
                </a:cubicBezTo>
                <a:cubicBezTo>
                  <a:pt x="-10036" y="1084948"/>
                  <a:pt x="12080" y="919795"/>
                  <a:pt x="0" y="683264"/>
                </a:cubicBezTo>
                <a:cubicBezTo>
                  <a:pt x="-12080" y="446733"/>
                  <a:pt x="46690" y="172407"/>
                  <a:pt x="0" y="0"/>
                </a:cubicBezTo>
                <a:close/>
              </a:path>
            </a:pathLst>
          </a:custGeom>
          <a:noFill/>
          <a:ln w="38100">
            <a:solidFill>
              <a:srgbClr val="8E24AA"/>
            </a:solidFill>
            <a:prstDash val="lgDashDotDot"/>
            <a:extLst>
              <a:ext uri="{C807C97D-BFC1-408E-A445-0C87EB9F89A2}">
                <ask:lineSketchStyleProps xmlns:ask="http://schemas.microsoft.com/office/drawing/2018/sketchyshapes" sd="350714378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Nunito" panose="00000500000000000000" pitchFamily="2" charset="0"/>
              </a:rPr>
              <a:t>illegal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ordinary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breathe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preparation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admiration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illiterate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illicit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illustration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disappoint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disappear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adoration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sensation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disinfect</a:t>
            </a:r>
          </a:p>
        </p:txBody>
      </p:sp>
      <p:pic>
        <p:nvPicPr>
          <p:cNvPr id="24" name="Picture 23">
            <a:hlinkClick r:id="rId4"/>
            <a:extLst>
              <a:ext uri="{FF2B5EF4-FFF2-40B4-BE49-F238E27FC236}">
                <a16:creationId xmlns:a16="http://schemas.microsoft.com/office/drawing/2014/main" id="{8C5FBF99-A553-4EF1-80EF-8EED78981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2740" y="1448187"/>
            <a:ext cx="4908252" cy="263255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C92EF11-4FA8-440A-A265-058C8C5EEFE7}"/>
              </a:ext>
            </a:extLst>
          </p:cNvPr>
          <p:cNvSpPr txBox="1"/>
          <p:nvPr/>
        </p:nvSpPr>
        <p:spPr>
          <a:xfrm>
            <a:off x="421105" y="960740"/>
            <a:ext cx="4746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6"/>
              </a:buBlip>
            </a:pPr>
            <a:r>
              <a:rPr lang="en-GB" sz="2000" dirty="0">
                <a:latin typeface="Nunito" panose="00000500000000000000" pitchFamily="2" charset="0"/>
              </a:rPr>
              <a:t>Daily </a:t>
            </a:r>
            <a:r>
              <a:rPr lang="en-GB" sz="2000" dirty="0">
                <a:latin typeface="Nunito" panose="00000500000000000000" pitchFamily="2" charset="0"/>
                <a:hlinkClick r:id="rId4"/>
              </a:rPr>
              <a:t>Online Quiz</a:t>
            </a:r>
            <a:r>
              <a:rPr lang="en-GB" sz="2000" dirty="0">
                <a:latin typeface="Nunito" panose="00000500000000000000" pitchFamily="2" charset="0"/>
              </a:rPr>
              <a:t>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7488CB1-4436-41D6-B4BE-97879A1E2E09}"/>
              </a:ext>
            </a:extLst>
          </p:cNvPr>
          <p:cNvSpPr txBox="1"/>
          <p:nvPr/>
        </p:nvSpPr>
        <p:spPr>
          <a:xfrm>
            <a:off x="562872" y="4572051"/>
            <a:ext cx="4746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6"/>
              </a:buBlip>
            </a:pPr>
            <a:r>
              <a:rPr lang="en-GB" sz="2000" dirty="0">
                <a:latin typeface="Nunito" panose="00000500000000000000" pitchFamily="2" charset="0"/>
              </a:rPr>
              <a:t>Daily </a:t>
            </a:r>
            <a:r>
              <a:rPr lang="en-GB" sz="2000" dirty="0">
                <a:latin typeface="Nunito" panose="00000500000000000000" pitchFamily="2" charset="0"/>
                <a:hlinkClick r:id="rId7"/>
              </a:rPr>
              <a:t>Look Say Cover Write Check</a:t>
            </a:r>
            <a:r>
              <a:rPr lang="en-GB" sz="2000" dirty="0">
                <a:latin typeface="Nunito" panose="00000500000000000000" pitchFamily="2" charset="0"/>
              </a:rPr>
              <a:t>.</a:t>
            </a:r>
          </a:p>
        </p:txBody>
      </p:sp>
      <p:pic>
        <p:nvPicPr>
          <p:cNvPr id="18" name="Picture 17">
            <a:hlinkClick r:id="rId7"/>
            <a:extLst>
              <a:ext uri="{FF2B5EF4-FFF2-40B4-BE49-F238E27FC236}">
                <a16:creationId xmlns:a16="http://schemas.microsoft.com/office/drawing/2014/main" id="{9136E498-8745-42B3-ADC7-A4FEE34312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95064" y="4507801"/>
            <a:ext cx="1775494" cy="177549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17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5" y="146829"/>
            <a:ext cx="10932695" cy="695201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Day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3</a:t>
            </a:r>
            <a:endParaRPr lang="en-GB" sz="105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740348-AD6B-4C49-9DBA-E4B23586AF2F}"/>
              </a:ext>
            </a:extLst>
          </p:cNvPr>
          <p:cNvSpPr txBox="1"/>
          <p:nvPr/>
        </p:nvSpPr>
        <p:spPr>
          <a:xfrm>
            <a:off x="8744158" y="498337"/>
            <a:ext cx="2742082" cy="5693866"/>
          </a:xfrm>
          <a:custGeom>
            <a:avLst/>
            <a:gdLst>
              <a:gd name="connsiteX0" fmla="*/ 0 w 2742082"/>
              <a:gd name="connsiteY0" fmla="*/ 0 h 5693866"/>
              <a:gd name="connsiteX1" fmla="*/ 603258 w 2742082"/>
              <a:gd name="connsiteY1" fmla="*/ 0 h 5693866"/>
              <a:gd name="connsiteX2" fmla="*/ 1151674 w 2742082"/>
              <a:gd name="connsiteY2" fmla="*/ 0 h 5693866"/>
              <a:gd name="connsiteX3" fmla="*/ 1672670 w 2742082"/>
              <a:gd name="connsiteY3" fmla="*/ 0 h 5693866"/>
              <a:gd name="connsiteX4" fmla="*/ 2221086 w 2742082"/>
              <a:gd name="connsiteY4" fmla="*/ 0 h 5693866"/>
              <a:gd name="connsiteX5" fmla="*/ 2742082 w 2742082"/>
              <a:gd name="connsiteY5" fmla="*/ 0 h 5693866"/>
              <a:gd name="connsiteX6" fmla="*/ 2742082 w 2742082"/>
              <a:gd name="connsiteY6" fmla="*/ 398571 h 5693866"/>
              <a:gd name="connsiteX7" fmla="*/ 2742082 w 2742082"/>
              <a:gd name="connsiteY7" fmla="*/ 1024896 h 5693866"/>
              <a:gd name="connsiteX8" fmla="*/ 2742082 w 2742082"/>
              <a:gd name="connsiteY8" fmla="*/ 1480405 h 5693866"/>
              <a:gd name="connsiteX9" fmla="*/ 2742082 w 2742082"/>
              <a:gd name="connsiteY9" fmla="*/ 1992853 h 5693866"/>
              <a:gd name="connsiteX10" fmla="*/ 2742082 w 2742082"/>
              <a:gd name="connsiteY10" fmla="*/ 2448362 h 5693866"/>
              <a:gd name="connsiteX11" fmla="*/ 2742082 w 2742082"/>
              <a:gd name="connsiteY11" fmla="*/ 2903872 h 5693866"/>
              <a:gd name="connsiteX12" fmla="*/ 2742082 w 2742082"/>
              <a:gd name="connsiteY12" fmla="*/ 3587136 h 5693866"/>
              <a:gd name="connsiteX13" fmla="*/ 2742082 w 2742082"/>
              <a:gd name="connsiteY13" fmla="*/ 4099584 h 5693866"/>
              <a:gd name="connsiteX14" fmla="*/ 2742082 w 2742082"/>
              <a:gd name="connsiteY14" fmla="*/ 4782847 h 5693866"/>
              <a:gd name="connsiteX15" fmla="*/ 2742082 w 2742082"/>
              <a:gd name="connsiteY15" fmla="*/ 5693866 h 5693866"/>
              <a:gd name="connsiteX16" fmla="*/ 2275928 w 2742082"/>
              <a:gd name="connsiteY16" fmla="*/ 5693866 h 5693866"/>
              <a:gd name="connsiteX17" fmla="*/ 1809774 w 2742082"/>
              <a:gd name="connsiteY17" fmla="*/ 5693866 h 5693866"/>
              <a:gd name="connsiteX18" fmla="*/ 1261358 w 2742082"/>
              <a:gd name="connsiteY18" fmla="*/ 5693866 h 5693866"/>
              <a:gd name="connsiteX19" fmla="*/ 685521 w 2742082"/>
              <a:gd name="connsiteY19" fmla="*/ 5693866 h 5693866"/>
              <a:gd name="connsiteX20" fmla="*/ 0 w 2742082"/>
              <a:gd name="connsiteY20" fmla="*/ 5693866 h 5693866"/>
              <a:gd name="connsiteX21" fmla="*/ 0 w 2742082"/>
              <a:gd name="connsiteY21" fmla="*/ 5124479 h 5693866"/>
              <a:gd name="connsiteX22" fmla="*/ 0 w 2742082"/>
              <a:gd name="connsiteY22" fmla="*/ 4441215 h 5693866"/>
              <a:gd name="connsiteX23" fmla="*/ 0 w 2742082"/>
              <a:gd name="connsiteY23" fmla="*/ 3928768 h 5693866"/>
              <a:gd name="connsiteX24" fmla="*/ 0 w 2742082"/>
              <a:gd name="connsiteY24" fmla="*/ 3416320 h 5693866"/>
              <a:gd name="connsiteX25" fmla="*/ 0 w 2742082"/>
              <a:gd name="connsiteY25" fmla="*/ 2960810 h 5693866"/>
              <a:gd name="connsiteX26" fmla="*/ 0 w 2742082"/>
              <a:gd name="connsiteY26" fmla="*/ 2334485 h 5693866"/>
              <a:gd name="connsiteX27" fmla="*/ 0 w 2742082"/>
              <a:gd name="connsiteY27" fmla="*/ 1935914 h 5693866"/>
              <a:gd name="connsiteX28" fmla="*/ 0 w 2742082"/>
              <a:gd name="connsiteY28" fmla="*/ 1252651 h 5693866"/>
              <a:gd name="connsiteX29" fmla="*/ 0 w 2742082"/>
              <a:gd name="connsiteY29" fmla="*/ 683264 h 5693866"/>
              <a:gd name="connsiteX30" fmla="*/ 0 w 2742082"/>
              <a:gd name="connsiteY30" fmla="*/ 0 h 5693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742082" h="5693866" extrusionOk="0">
                <a:moveTo>
                  <a:pt x="0" y="0"/>
                </a:moveTo>
                <a:cubicBezTo>
                  <a:pt x="260171" y="-40681"/>
                  <a:pt x="351003" y="72268"/>
                  <a:pt x="603258" y="0"/>
                </a:cubicBezTo>
                <a:cubicBezTo>
                  <a:pt x="855513" y="-72268"/>
                  <a:pt x="901035" y="48007"/>
                  <a:pt x="1151674" y="0"/>
                </a:cubicBezTo>
                <a:cubicBezTo>
                  <a:pt x="1402313" y="-48007"/>
                  <a:pt x="1450713" y="11866"/>
                  <a:pt x="1672670" y="0"/>
                </a:cubicBezTo>
                <a:cubicBezTo>
                  <a:pt x="1894627" y="-11866"/>
                  <a:pt x="2028730" y="48317"/>
                  <a:pt x="2221086" y="0"/>
                </a:cubicBezTo>
                <a:cubicBezTo>
                  <a:pt x="2413442" y="-48317"/>
                  <a:pt x="2574796" y="41246"/>
                  <a:pt x="2742082" y="0"/>
                </a:cubicBezTo>
                <a:cubicBezTo>
                  <a:pt x="2766419" y="134466"/>
                  <a:pt x="2729046" y="257539"/>
                  <a:pt x="2742082" y="398571"/>
                </a:cubicBezTo>
                <a:cubicBezTo>
                  <a:pt x="2755118" y="539603"/>
                  <a:pt x="2713081" y="775945"/>
                  <a:pt x="2742082" y="1024896"/>
                </a:cubicBezTo>
                <a:cubicBezTo>
                  <a:pt x="2771083" y="1273848"/>
                  <a:pt x="2701012" y="1281713"/>
                  <a:pt x="2742082" y="1480405"/>
                </a:cubicBezTo>
                <a:cubicBezTo>
                  <a:pt x="2783152" y="1679097"/>
                  <a:pt x="2688285" y="1848967"/>
                  <a:pt x="2742082" y="1992853"/>
                </a:cubicBezTo>
                <a:cubicBezTo>
                  <a:pt x="2795879" y="2136739"/>
                  <a:pt x="2739502" y="2297613"/>
                  <a:pt x="2742082" y="2448362"/>
                </a:cubicBezTo>
                <a:cubicBezTo>
                  <a:pt x="2744662" y="2599111"/>
                  <a:pt x="2729978" y="2785151"/>
                  <a:pt x="2742082" y="2903872"/>
                </a:cubicBezTo>
                <a:cubicBezTo>
                  <a:pt x="2754186" y="3022593"/>
                  <a:pt x="2729329" y="3276176"/>
                  <a:pt x="2742082" y="3587136"/>
                </a:cubicBezTo>
                <a:cubicBezTo>
                  <a:pt x="2754835" y="3898096"/>
                  <a:pt x="2711992" y="3896486"/>
                  <a:pt x="2742082" y="4099584"/>
                </a:cubicBezTo>
                <a:cubicBezTo>
                  <a:pt x="2772172" y="4302682"/>
                  <a:pt x="2693357" y="4492651"/>
                  <a:pt x="2742082" y="4782847"/>
                </a:cubicBezTo>
                <a:cubicBezTo>
                  <a:pt x="2790807" y="5073043"/>
                  <a:pt x="2740382" y="5504217"/>
                  <a:pt x="2742082" y="5693866"/>
                </a:cubicBezTo>
                <a:cubicBezTo>
                  <a:pt x="2556251" y="5701314"/>
                  <a:pt x="2369785" y="5681191"/>
                  <a:pt x="2275928" y="5693866"/>
                </a:cubicBezTo>
                <a:cubicBezTo>
                  <a:pt x="2182071" y="5706541"/>
                  <a:pt x="2013016" y="5678399"/>
                  <a:pt x="1809774" y="5693866"/>
                </a:cubicBezTo>
                <a:cubicBezTo>
                  <a:pt x="1606532" y="5709333"/>
                  <a:pt x="1375486" y="5657023"/>
                  <a:pt x="1261358" y="5693866"/>
                </a:cubicBezTo>
                <a:cubicBezTo>
                  <a:pt x="1147230" y="5730709"/>
                  <a:pt x="856877" y="5689895"/>
                  <a:pt x="685521" y="5693866"/>
                </a:cubicBezTo>
                <a:cubicBezTo>
                  <a:pt x="514165" y="5697837"/>
                  <a:pt x="305740" y="5620405"/>
                  <a:pt x="0" y="5693866"/>
                </a:cubicBezTo>
                <a:cubicBezTo>
                  <a:pt x="-31286" y="5566843"/>
                  <a:pt x="17648" y="5368939"/>
                  <a:pt x="0" y="5124479"/>
                </a:cubicBezTo>
                <a:cubicBezTo>
                  <a:pt x="-17648" y="4880019"/>
                  <a:pt x="8749" y="4777302"/>
                  <a:pt x="0" y="4441215"/>
                </a:cubicBezTo>
                <a:cubicBezTo>
                  <a:pt x="-8749" y="4105128"/>
                  <a:pt x="18830" y="4100281"/>
                  <a:pt x="0" y="3928768"/>
                </a:cubicBezTo>
                <a:cubicBezTo>
                  <a:pt x="-18830" y="3757255"/>
                  <a:pt x="45247" y="3555739"/>
                  <a:pt x="0" y="3416320"/>
                </a:cubicBezTo>
                <a:cubicBezTo>
                  <a:pt x="-45247" y="3276901"/>
                  <a:pt x="42921" y="3167957"/>
                  <a:pt x="0" y="2960810"/>
                </a:cubicBezTo>
                <a:cubicBezTo>
                  <a:pt x="-42921" y="2753663"/>
                  <a:pt x="8873" y="2473569"/>
                  <a:pt x="0" y="2334485"/>
                </a:cubicBezTo>
                <a:cubicBezTo>
                  <a:pt x="-8873" y="2195402"/>
                  <a:pt x="23050" y="2091337"/>
                  <a:pt x="0" y="1935914"/>
                </a:cubicBezTo>
                <a:cubicBezTo>
                  <a:pt x="-23050" y="1780491"/>
                  <a:pt x="10036" y="1420354"/>
                  <a:pt x="0" y="1252651"/>
                </a:cubicBezTo>
                <a:cubicBezTo>
                  <a:pt x="-10036" y="1084948"/>
                  <a:pt x="12080" y="919795"/>
                  <a:pt x="0" y="683264"/>
                </a:cubicBezTo>
                <a:cubicBezTo>
                  <a:pt x="-12080" y="446733"/>
                  <a:pt x="46690" y="172407"/>
                  <a:pt x="0" y="0"/>
                </a:cubicBezTo>
                <a:close/>
              </a:path>
            </a:pathLst>
          </a:custGeom>
          <a:noFill/>
          <a:ln w="38100">
            <a:solidFill>
              <a:srgbClr val="8E24AA"/>
            </a:solidFill>
            <a:prstDash val="lgDashDotDot"/>
            <a:extLst>
              <a:ext uri="{C807C97D-BFC1-408E-A445-0C87EB9F89A2}">
                <ask:lineSketchStyleProps xmlns:ask="http://schemas.microsoft.com/office/drawing/2018/sketchyshapes" sd="350714378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Nunito" panose="00000500000000000000" pitchFamily="2" charset="0"/>
              </a:rPr>
              <a:t>information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disconnect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illumination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illusion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illusive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misbehave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mislead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gardener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limiting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increase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recent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quarter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misfortune</a:t>
            </a:r>
          </a:p>
        </p:txBody>
      </p:sp>
      <p:pic>
        <p:nvPicPr>
          <p:cNvPr id="24" name="Picture 23">
            <a:hlinkClick r:id="rId4"/>
            <a:extLst>
              <a:ext uri="{FF2B5EF4-FFF2-40B4-BE49-F238E27FC236}">
                <a16:creationId xmlns:a16="http://schemas.microsoft.com/office/drawing/2014/main" id="{8C5FBF99-A553-4EF1-80EF-8EED78981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9961" y="1454667"/>
            <a:ext cx="4893811" cy="261959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C92EF11-4FA8-440A-A265-058C8C5EEFE7}"/>
              </a:ext>
            </a:extLst>
          </p:cNvPr>
          <p:cNvSpPr txBox="1"/>
          <p:nvPr/>
        </p:nvSpPr>
        <p:spPr>
          <a:xfrm>
            <a:off x="421105" y="960740"/>
            <a:ext cx="4746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6"/>
              </a:buBlip>
            </a:pPr>
            <a:r>
              <a:rPr lang="en-GB" sz="2000" dirty="0">
                <a:latin typeface="Nunito" panose="00000500000000000000" pitchFamily="2" charset="0"/>
              </a:rPr>
              <a:t>Daily </a:t>
            </a:r>
            <a:r>
              <a:rPr lang="en-GB" sz="2000" dirty="0">
                <a:latin typeface="Nunito" panose="00000500000000000000" pitchFamily="2" charset="0"/>
                <a:hlinkClick r:id="rId4"/>
              </a:rPr>
              <a:t>Online Quiz</a:t>
            </a:r>
            <a:r>
              <a:rPr lang="en-GB" sz="2000" dirty="0">
                <a:latin typeface="Nunito" panose="00000500000000000000" pitchFamily="2" charset="0"/>
              </a:rPr>
              <a:t>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7488CB1-4436-41D6-B4BE-97879A1E2E09}"/>
              </a:ext>
            </a:extLst>
          </p:cNvPr>
          <p:cNvSpPr txBox="1"/>
          <p:nvPr/>
        </p:nvSpPr>
        <p:spPr>
          <a:xfrm>
            <a:off x="562872" y="4572051"/>
            <a:ext cx="4746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6"/>
              </a:buBlip>
            </a:pPr>
            <a:r>
              <a:rPr lang="en-GB" sz="2000" dirty="0">
                <a:latin typeface="Nunito" panose="00000500000000000000" pitchFamily="2" charset="0"/>
              </a:rPr>
              <a:t>Daily </a:t>
            </a:r>
            <a:r>
              <a:rPr lang="en-GB" sz="2000" dirty="0">
                <a:latin typeface="Nunito" panose="00000500000000000000" pitchFamily="2" charset="0"/>
                <a:hlinkClick r:id="rId7"/>
              </a:rPr>
              <a:t>Look Say Cover Write Check</a:t>
            </a:r>
            <a:r>
              <a:rPr lang="en-GB" sz="2000" dirty="0">
                <a:latin typeface="Nunito" panose="00000500000000000000" pitchFamily="2" charset="0"/>
              </a:rPr>
              <a:t>.</a:t>
            </a:r>
          </a:p>
        </p:txBody>
      </p:sp>
      <p:pic>
        <p:nvPicPr>
          <p:cNvPr id="18" name="Picture 17">
            <a:hlinkClick r:id="rId7"/>
            <a:extLst>
              <a:ext uri="{FF2B5EF4-FFF2-40B4-BE49-F238E27FC236}">
                <a16:creationId xmlns:a16="http://schemas.microsoft.com/office/drawing/2014/main" id="{9136E498-8745-42B3-ADC7-A4FEE34312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29911" y="4542647"/>
            <a:ext cx="1705802" cy="1705802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0515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5" y="146829"/>
            <a:ext cx="10932695" cy="695201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Day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4</a:t>
            </a:r>
            <a:endParaRPr lang="en-GB" sz="105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740348-AD6B-4C49-9DBA-E4B23586AF2F}"/>
              </a:ext>
            </a:extLst>
          </p:cNvPr>
          <p:cNvSpPr txBox="1"/>
          <p:nvPr/>
        </p:nvSpPr>
        <p:spPr>
          <a:xfrm>
            <a:off x="8862896" y="634281"/>
            <a:ext cx="2506578" cy="5262979"/>
          </a:xfrm>
          <a:custGeom>
            <a:avLst/>
            <a:gdLst>
              <a:gd name="connsiteX0" fmla="*/ 0 w 2506578"/>
              <a:gd name="connsiteY0" fmla="*/ 0 h 5262979"/>
              <a:gd name="connsiteX1" fmla="*/ 551447 w 2506578"/>
              <a:gd name="connsiteY1" fmla="*/ 0 h 5262979"/>
              <a:gd name="connsiteX2" fmla="*/ 1052763 w 2506578"/>
              <a:gd name="connsiteY2" fmla="*/ 0 h 5262979"/>
              <a:gd name="connsiteX3" fmla="*/ 1529013 w 2506578"/>
              <a:gd name="connsiteY3" fmla="*/ 0 h 5262979"/>
              <a:gd name="connsiteX4" fmla="*/ 2030328 w 2506578"/>
              <a:gd name="connsiteY4" fmla="*/ 0 h 5262979"/>
              <a:gd name="connsiteX5" fmla="*/ 2506578 w 2506578"/>
              <a:gd name="connsiteY5" fmla="*/ 0 h 5262979"/>
              <a:gd name="connsiteX6" fmla="*/ 2506578 w 2506578"/>
              <a:gd name="connsiteY6" fmla="*/ 426886 h 5262979"/>
              <a:gd name="connsiteX7" fmla="*/ 2506578 w 2506578"/>
              <a:gd name="connsiteY7" fmla="*/ 1064291 h 5262979"/>
              <a:gd name="connsiteX8" fmla="*/ 2506578 w 2506578"/>
              <a:gd name="connsiteY8" fmla="*/ 1543807 h 5262979"/>
              <a:gd name="connsiteX9" fmla="*/ 2506578 w 2506578"/>
              <a:gd name="connsiteY9" fmla="*/ 2075953 h 5262979"/>
              <a:gd name="connsiteX10" fmla="*/ 2506578 w 2506578"/>
              <a:gd name="connsiteY10" fmla="*/ 2555469 h 5262979"/>
              <a:gd name="connsiteX11" fmla="*/ 2506578 w 2506578"/>
              <a:gd name="connsiteY11" fmla="*/ 3034985 h 5262979"/>
              <a:gd name="connsiteX12" fmla="*/ 2506578 w 2506578"/>
              <a:gd name="connsiteY12" fmla="*/ 3725020 h 5262979"/>
              <a:gd name="connsiteX13" fmla="*/ 2506578 w 2506578"/>
              <a:gd name="connsiteY13" fmla="*/ 4257165 h 5262979"/>
              <a:gd name="connsiteX14" fmla="*/ 2506578 w 2506578"/>
              <a:gd name="connsiteY14" fmla="*/ 5262979 h 5262979"/>
              <a:gd name="connsiteX15" fmla="*/ 2055394 w 2506578"/>
              <a:gd name="connsiteY15" fmla="*/ 5262979 h 5262979"/>
              <a:gd name="connsiteX16" fmla="*/ 1579144 w 2506578"/>
              <a:gd name="connsiteY16" fmla="*/ 5262979 h 5262979"/>
              <a:gd name="connsiteX17" fmla="*/ 1153026 w 2506578"/>
              <a:gd name="connsiteY17" fmla="*/ 5262979 h 5262979"/>
              <a:gd name="connsiteX18" fmla="*/ 651710 w 2506578"/>
              <a:gd name="connsiteY18" fmla="*/ 5262979 h 5262979"/>
              <a:gd name="connsiteX19" fmla="*/ 0 w 2506578"/>
              <a:gd name="connsiteY19" fmla="*/ 5262979 h 5262979"/>
              <a:gd name="connsiteX20" fmla="*/ 0 w 2506578"/>
              <a:gd name="connsiteY20" fmla="*/ 4783463 h 5262979"/>
              <a:gd name="connsiteX21" fmla="*/ 0 w 2506578"/>
              <a:gd name="connsiteY21" fmla="*/ 4303947 h 5262979"/>
              <a:gd name="connsiteX22" fmla="*/ 0 w 2506578"/>
              <a:gd name="connsiteY22" fmla="*/ 3613912 h 5262979"/>
              <a:gd name="connsiteX23" fmla="*/ 0 w 2506578"/>
              <a:gd name="connsiteY23" fmla="*/ 3081767 h 5262979"/>
              <a:gd name="connsiteX24" fmla="*/ 0 w 2506578"/>
              <a:gd name="connsiteY24" fmla="*/ 2549621 h 5262979"/>
              <a:gd name="connsiteX25" fmla="*/ 0 w 2506578"/>
              <a:gd name="connsiteY25" fmla="*/ 2070105 h 5262979"/>
              <a:gd name="connsiteX26" fmla="*/ 0 w 2506578"/>
              <a:gd name="connsiteY26" fmla="*/ 1432700 h 5262979"/>
              <a:gd name="connsiteX27" fmla="*/ 0 w 2506578"/>
              <a:gd name="connsiteY27" fmla="*/ 1005814 h 5262979"/>
              <a:gd name="connsiteX28" fmla="*/ 0 w 2506578"/>
              <a:gd name="connsiteY28" fmla="*/ 0 h 5262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506578" h="5262979" extrusionOk="0">
                <a:moveTo>
                  <a:pt x="0" y="0"/>
                </a:moveTo>
                <a:cubicBezTo>
                  <a:pt x="135753" y="-29185"/>
                  <a:pt x="359247" y="4168"/>
                  <a:pt x="551447" y="0"/>
                </a:cubicBezTo>
                <a:cubicBezTo>
                  <a:pt x="743647" y="-4168"/>
                  <a:pt x="812474" y="25365"/>
                  <a:pt x="1052763" y="0"/>
                </a:cubicBezTo>
                <a:cubicBezTo>
                  <a:pt x="1293052" y="-25365"/>
                  <a:pt x="1318662" y="24103"/>
                  <a:pt x="1529013" y="0"/>
                </a:cubicBezTo>
                <a:cubicBezTo>
                  <a:pt x="1739364" y="-24103"/>
                  <a:pt x="1925015" y="11655"/>
                  <a:pt x="2030328" y="0"/>
                </a:cubicBezTo>
                <a:cubicBezTo>
                  <a:pt x="2135642" y="-11655"/>
                  <a:pt x="2292547" y="35531"/>
                  <a:pt x="2506578" y="0"/>
                </a:cubicBezTo>
                <a:cubicBezTo>
                  <a:pt x="2525457" y="151573"/>
                  <a:pt x="2487424" y="300518"/>
                  <a:pt x="2506578" y="426886"/>
                </a:cubicBezTo>
                <a:cubicBezTo>
                  <a:pt x="2525732" y="553254"/>
                  <a:pt x="2490553" y="832101"/>
                  <a:pt x="2506578" y="1064291"/>
                </a:cubicBezTo>
                <a:cubicBezTo>
                  <a:pt x="2522603" y="1296481"/>
                  <a:pt x="2476470" y="1430453"/>
                  <a:pt x="2506578" y="1543807"/>
                </a:cubicBezTo>
                <a:cubicBezTo>
                  <a:pt x="2536686" y="1657161"/>
                  <a:pt x="2446571" y="1884054"/>
                  <a:pt x="2506578" y="2075953"/>
                </a:cubicBezTo>
                <a:cubicBezTo>
                  <a:pt x="2566585" y="2267852"/>
                  <a:pt x="2485976" y="2366603"/>
                  <a:pt x="2506578" y="2555469"/>
                </a:cubicBezTo>
                <a:cubicBezTo>
                  <a:pt x="2527180" y="2744335"/>
                  <a:pt x="2493666" y="2890926"/>
                  <a:pt x="2506578" y="3034985"/>
                </a:cubicBezTo>
                <a:cubicBezTo>
                  <a:pt x="2519490" y="3179044"/>
                  <a:pt x="2451786" y="3524765"/>
                  <a:pt x="2506578" y="3725020"/>
                </a:cubicBezTo>
                <a:cubicBezTo>
                  <a:pt x="2561370" y="3925275"/>
                  <a:pt x="2475268" y="4054580"/>
                  <a:pt x="2506578" y="4257165"/>
                </a:cubicBezTo>
                <a:cubicBezTo>
                  <a:pt x="2537888" y="4459750"/>
                  <a:pt x="2503594" y="4872428"/>
                  <a:pt x="2506578" y="5262979"/>
                </a:cubicBezTo>
                <a:cubicBezTo>
                  <a:pt x="2360572" y="5315472"/>
                  <a:pt x="2227253" y="5219045"/>
                  <a:pt x="2055394" y="5262979"/>
                </a:cubicBezTo>
                <a:cubicBezTo>
                  <a:pt x="1883535" y="5306913"/>
                  <a:pt x="1776243" y="5216728"/>
                  <a:pt x="1579144" y="5262979"/>
                </a:cubicBezTo>
                <a:cubicBezTo>
                  <a:pt x="1382045" y="5309230"/>
                  <a:pt x="1265094" y="5223367"/>
                  <a:pt x="1153026" y="5262979"/>
                </a:cubicBezTo>
                <a:cubicBezTo>
                  <a:pt x="1040958" y="5302591"/>
                  <a:pt x="757710" y="5230247"/>
                  <a:pt x="651710" y="5262979"/>
                </a:cubicBezTo>
                <a:cubicBezTo>
                  <a:pt x="545710" y="5295711"/>
                  <a:pt x="297018" y="5234294"/>
                  <a:pt x="0" y="5262979"/>
                </a:cubicBezTo>
                <a:cubicBezTo>
                  <a:pt x="-35089" y="5097474"/>
                  <a:pt x="12775" y="5014059"/>
                  <a:pt x="0" y="4783463"/>
                </a:cubicBezTo>
                <a:cubicBezTo>
                  <a:pt x="-12775" y="4552867"/>
                  <a:pt x="54461" y="4490330"/>
                  <a:pt x="0" y="4303947"/>
                </a:cubicBezTo>
                <a:cubicBezTo>
                  <a:pt x="-54461" y="4117564"/>
                  <a:pt x="44686" y="3870874"/>
                  <a:pt x="0" y="3613912"/>
                </a:cubicBezTo>
                <a:cubicBezTo>
                  <a:pt x="-44686" y="3356950"/>
                  <a:pt x="54392" y="3213678"/>
                  <a:pt x="0" y="3081767"/>
                </a:cubicBezTo>
                <a:cubicBezTo>
                  <a:pt x="-54392" y="2949857"/>
                  <a:pt x="636" y="2798872"/>
                  <a:pt x="0" y="2549621"/>
                </a:cubicBezTo>
                <a:cubicBezTo>
                  <a:pt x="-636" y="2300370"/>
                  <a:pt x="29411" y="2240396"/>
                  <a:pt x="0" y="2070105"/>
                </a:cubicBezTo>
                <a:cubicBezTo>
                  <a:pt x="-29411" y="1899814"/>
                  <a:pt x="69807" y="1693813"/>
                  <a:pt x="0" y="1432700"/>
                </a:cubicBezTo>
                <a:cubicBezTo>
                  <a:pt x="-69807" y="1171588"/>
                  <a:pt x="17339" y="1126458"/>
                  <a:pt x="0" y="1005814"/>
                </a:cubicBezTo>
                <a:cubicBezTo>
                  <a:pt x="-17339" y="885170"/>
                  <a:pt x="87731" y="421445"/>
                  <a:pt x="0" y="0"/>
                </a:cubicBezTo>
                <a:close/>
              </a:path>
            </a:pathLst>
          </a:custGeom>
          <a:noFill/>
          <a:ln w="38100">
            <a:solidFill>
              <a:srgbClr val="8E24AA"/>
            </a:solidFill>
            <a:prstDash val="lgDashDotDot"/>
            <a:extLst>
              <a:ext uri="{C807C97D-BFC1-408E-A445-0C87EB9F89A2}">
                <ask:lineSketchStyleProps xmlns:ask="http://schemas.microsoft.com/office/drawing/2018/sketchyshapes" sd="350714378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Nunito" panose="00000500000000000000" pitchFamily="2" charset="0"/>
              </a:rPr>
              <a:t>notice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group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island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limitation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disagree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illegible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illuminate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illogical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foundation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qualification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beginning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beginner</a:t>
            </a:r>
          </a:p>
        </p:txBody>
      </p:sp>
      <p:pic>
        <p:nvPicPr>
          <p:cNvPr id="24" name="Picture 23">
            <a:hlinkClick r:id="rId4"/>
            <a:extLst>
              <a:ext uri="{FF2B5EF4-FFF2-40B4-BE49-F238E27FC236}">
                <a16:creationId xmlns:a16="http://schemas.microsoft.com/office/drawing/2014/main" id="{8C5FBF99-A553-4EF1-80EF-8EED78981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24062" y="1464565"/>
            <a:ext cx="4845607" cy="2599799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C92EF11-4FA8-440A-A265-058C8C5EEFE7}"/>
              </a:ext>
            </a:extLst>
          </p:cNvPr>
          <p:cNvSpPr txBox="1"/>
          <p:nvPr/>
        </p:nvSpPr>
        <p:spPr>
          <a:xfrm>
            <a:off x="421105" y="960740"/>
            <a:ext cx="4746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6"/>
              </a:buBlip>
            </a:pPr>
            <a:r>
              <a:rPr lang="en-GB" sz="2000" dirty="0">
                <a:latin typeface="Nunito" panose="00000500000000000000" pitchFamily="2" charset="0"/>
              </a:rPr>
              <a:t>Daily </a:t>
            </a:r>
            <a:r>
              <a:rPr lang="en-GB" sz="2000" dirty="0">
                <a:latin typeface="Nunito" panose="00000500000000000000" pitchFamily="2" charset="0"/>
                <a:hlinkClick r:id="rId4"/>
              </a:rPr>
              <a:t>Online Quiz</a:t>
            </a:r>
            <a:r>
              <a:rPr lang="en-GB" sz="2000" dirty="0">
                <a:latin typeface="Nunito" panose="00000500000000000000" pitchFamily="2" charset="0"/>
              </a:rPr>
              <a:t>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7488CB1-4436-41D6-B4BE-97879A1E2E09}"/>
              </a:ext>
            </a:extLst>
          </p:cNvPr>
          <p:cNvSpPr txBox="1"/>
          <p:nvPr/>
        </p:nvSpPr>
        <p:spPr>
          <a:xfrm>
            <a:off x="562872" y="4572051"/>
            <a:ext cx="4746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6"/>
              </a:buBlip>
            </a:pPr>
            <a:r>
              <a:rPr lang="en-GB" sz="2000" dirty="0">
                <a:latin typeface="Nunito" panose="00000500000000000000" pitchFamily="2" charset="0"/>
              </a:rPr>
              <a:t>Daily </a:t>
            </a:r>
            <a:r>
              <a:rPr lang="en-GB" sz="2000" dirty="0">
                <a:latin typeface="Nunito" panose="00000500000000000000" pitchFamily="2" charset="0"/>
                <a:hlinkClick r:id="rId7"/>
              </a:rPr>
              <a:t>Look Say Cover Write Check</a:t>
            </a:r>
            <a:r>
              <a:rPr lang="en-GB" sz="2000" dirty="0">
                <a:latin typeface="Nunito" panose="00000500000000000000" pitchFamily="2" charset="0"/>
              </a:rPr>
              <a:t>.</a:t>
            </a:r>
          </a:p>
        </p:txBody>
      </p:sp>
      <p:pic>
        <p:nvPicPr>
          <p:cNvPr id="18" name="Picture 17">
            <a:hlinkClick r:id="rId7"/>
            <a:extLst>
              <a:ext uri="{FF2B5EF4-FFF2-40B4-BE49-F238E27FC236}">
                <a16:creationId xmlns:a16="http://schemas.microsoft.com/office/drawing/2014/main" id="{9136E498-8745-42B3-ADC7-A4FEE34312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07708" y="4520445"/>
            <a:ext cx="1750206" cy="175020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03467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5" y="146829"/>
            <a:ext cx="10932695" cy="695201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Day 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5</a:t>
            </a:r>
            <a:endParaRPr lang="en-GB" sz="105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740348-AD6B-4C49-9DBA-E4B23586AF2F}"/>
              </a:ext>
            </a:extLst>
          </p:cNvPr>
          <p:cNvSpPr txBox="1"/>
          <p:nvPr/>
        </p:nvSpPr>
        <p:spPr>
          <a:xfrm>
            <a:off x="8862895" y="634281"/>
            <a:ext cx="2819909" cy="5262979"/>
          </a:xfrm>
          <a:custGeom>
            <a:avLst/>
            <a:gdLst>
              <a:gd name="connsiteX0" fmla="*/ 0 w 2819909"/>
              <a:gd name="connsiteY0" fmla="*/ 0 h 5262979"/>
              <a:gd name="connsiteX1" fmla="*/ 620380 w 2819909"/>
              <a:gd name="connsiteY1" fmla="*/ 0 h 5262979"/>
              <a:gd name="connsiteX2" fmla="*/ 1184362 w 2819909"/>
              <a:gd name="connsiteY2" fmla="*/ 0 h 5262979"/>
              <a:gd name="connsiteX3" fmla="*/ 1720144 w 2819909"/>
              <a:gd name="connsiteY3" fmla="*/ 0 h 5262979"/>
              <a:gd name="connsiteX4" fmla="*/ 2284126 w 2819909"/>
              <a:gd name="connsiteY4" fmla="*/ 0 h 5262979"/>
              <a:gd name="connsiteX5" fmla="*/ 2819909 w 2819909"/>
              <a:gd name="connsiteY5" fmla="*/ 0 h 5262979"/>
              <a:gd name="connsiteX6" fmla="*/ 2819909 w 2819909"/>
              <a:gd name="connsiteY6" fmla="*/ 426886 h 5262979"/>
              <a:gd name="connsiteX7" fmla="*/ 2819909 w 2819909"/>
              <a:gd name="connsiteY7" fmla="*/ 1064291 h 5262979"/>
              <a:gd name="connsiteX8" fmla="*/ 2819909 w 2819909"/>
              <a:gd name="connsiteY8" fmla="*/ 1543807 h 5262979"/>
              <a:gd name="connsiteX9" fmla="*/ 2819909 w 2819909"/>
              <a:gd name="connsiteY9" fmla="*/ 2075953 h 5262979"/>
              <a:gd name="connsiteX10" fmla="*/ 2819909 w 2819909"/>
              <a:gd name="connsiteY10" fmla="*/ 2555469 h 5262979"/>
              <a:gd name="connsiteX11" fmla="*/ 2819909 w 2819909"/>
              <a:gd name="connsiteY11" fmla="*/ 3034985 h 5262979"/>
              <a:gd name="connsiteX12" fmla="*/ 2819909 w 2819909"/>
              <a:gd name="connsiteY12" fmla="*/ 3725020 h 5262979"/>
              <a:gd name="connsiteX13" fmla="*/ 2819909 w 2819909"/>
              <a:gd name="connsiteY13" fmla="*/ 4257165 h 5262979"/>
              <a:gd name="connsiteX14" fmla="*/ 2819909 w 2819909"/>
              <a:gd name="connsiteY14" fmla="*/ 5262979 h 5262979"/>
              <a:gd name="connsiteX15" fmla="*/ 2312325 w 2819909"/>
              <a:gd name="connsiteY15" fmla="*/ 5262979 h 5262979"/>
              <a:gd name="connsiteX16" fmla="*/ 1776543 w 2819909"/>
              <a:gd name="connsiteY16" fmla="*/ 5262979 h 5262979"/>
              <a:gd name="connsiteX17" fmla="*/ 1297158 w 2819909"/>
              <a:gd name="connsiteY17" fmla="*/ 5262979 h 5262979"/>
              <a:gd name="connsiteX18" fmla="*/ 733176 w 2819909"/>
              <a:gd name="connsiteY18" fmla="*/ 5262979 h 5262979"/>
              <a:gd name="connsiteX19" fmla="*/ 0 w 2819909"/>
              <a:gd name="connsiteY19" fmla="*/ 5262979 h 5262979"/>
              <a:gd name="connsiteX20" fmla="*/ 0 w 2819909"/>
              <a:gd name="connsiteY20" fmla="*/ 4783463 h 5262979"/>
              <a:gd name="connsiteX21" fmla="*/ 0 w 2819909"/>
              <a:gd name="connsiteY21" fmla="*/ 4303947 h 5262979"/>
              <a:gd name="connsiteX22" fmla="*/ 0 w 2819909"/>
              <a:gd name="connsiteY22" fmla="*/ 3613912 h 5262979"/>
              <a:gd name="connsiteX23" fmla="*/ 0 w 2819909"/>
              <a:gd name="connsiteY23" fmla="*/ 3081767 h 5262979"/>
              <a:gd name="connsiteX24" fmla="*/ 0 w 2819909"/>
              <a:gd name="connsiteY24" fmla="*/ 2549621 h 5262979"/>
              <a:gd name="connsiteX25" fmla="*/ 0 w 2819909"/>
              <a:gd name="connsiteY25" fmla="*/ 2070105 h 5262979"/>
              <a:gd name="connsiteX26" fmla="*/ 0 w 2819909"/>
              <a:gd name="connsiteY26" fmla="*/ 1432700 h 5262979"/>
              <a:gd name="connsiteX27" fmla="*/ 0 w 2819909"/>
              <a:gd name="connsiteY27" fmla="*/ 1005814 h 5262979"/>
              <a:gd name="connsiteX28" fmla="*/ 0 w 2819909"/>
              <a:gd name="connsiteY28" fmla="*/ 0 h 5262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819909" h="5262979" extrusionOk="0">
                <a:moveTo>
                  <a:pt x="0" y="0"/>
                </a:moveTo>
                <a:cubicBezTo>
                  <a:pt x="163889" y="-48704"/>
                  <a:pt x="384128" y="51843"/>
                  <a:pt x="620380" y="0"/>
                </a:cubicBezTo>
                <a:cubicBezTo>
                  <a:pt x="856632" y="-51843"/>
                  <a:pt x="923467" y="63604"/>
                  <a:pt x="1184362" y="0"/>
                </a:cubicBezTo>
                <a:cubicBezTo>
                  <a:pt x="1445257" y="-63604"/>
                  <a:pt x="1479646" y="11768"/>
                  <a:pt x="1720144" y="0"/>
                </a:cubicBezTo>
                <a:cubicBezTo>
                  <a:pt x="1960642" y="-11768"/>
                  <a:pt x="2057152" y="66229"/>
                  <a:pt x="2284126" y="0"/>
                </a:cubicBezTo>
                <a:cubicBezTo>
                  <a:pt x="2511100" y="-66229"/>
                  <a:pt x="2676154" y="48558"/>
                  <a:pt x="2819909" y="0"/>
                </a:cubicBezTo>
                <a:cubicBezTo>
                  <a:pt x="2838788" y="151573"/>
                  <a:pt x="2800755" y="300518"/>
                  <a:pt x="2819909" y="426886"/>
                </a:cubicBezTo>
                <a:cubicBezTo>
                  <a:pt x="2839063" y="553254"/>
                  <a:pt x="2803884" y="832101"/>
                  <a:pt x="2819909" y="1064291"/>
                </a:cubicBezTo>
                <a:cubicBezTo>
                  <a:pt x="2835934" y="1296481"/>
                  <a:pt x="2789801" y="1430453"/>
                  <a:pt x="2819909" y="1543807"/>
                </a:cubicBezTo>
                <a:cubicBezTo>
                  <a:pt x="2850017" y="1657161"/>
                  <a:pt x="2759902" y="1884054"/>
                  <a:pt x="2819909" y="2075953"/>
                </a:cubicBezTo>
                <a:cubicBezTo>
                  <a:pt x="2879916" y="2267852"/>
                  <a:pt x="2799307" y="2366603"/>
                  <a:pt x="2819909" y="2555469"/>
                </a:cubicBezTo>
                <a:cubicBezTo>
                  <a:pt x="2840511" y="2744335"/>
                  <a:pt x="2806997" y="2890926"/>
                  <a:pt x="2819909" y="3034985"/>
                </a:cubicBezTo>
                <a:cubicBezTo>
                  <a:pt x="2832821" y="3179044"/>
                  <a:pt x="2765117" y="3524765"/>
                  <a:pt x="2819909" y="3725020"/>
                </a:cubicBezTo>
                <a:cubicBezTo>
                  <a:pt x="2874701" y="3925275"/>
                  <a:pt x="2788599" y="4054580"/>
                  <a:pt x="2819909" y="4257165"/>
                </a:cubicBezTo>
                <a:cubicBezTo>
                  <a:pt x="2851219" y="4459750"/>
                  <a:pt x="2816925" y="4872428"/>
                  <a:pt x="2819909" y="5262979"/>
                </a:cubicBezTo>
                <a:cubicBezTo>
                  <a:pt x="2651239" y="5290395"/>
                  <a:pt x="2546828" y="5227415"/>
                  <a:pt x="2312325" y="5262979"/>
                </a:cubicBezTo>
                <a:cubicBezTo>
                  <a:pt x="2077822" y="5298543"/>
                  <a:pt x="1915936" y="5222599"/>
                  <a:pt x="1776543" y="5262979"/>
                </a:cubicBezTo>
                <a:cubicBezTo>
                  <a:pt x="1637150" y="5303359"/>
                  <a:pt x="1418926" y="5215106"/>
                  <a:pt x="1297158" y="5262979"/>
                </a:cubicBezTo>
                <a:cubicBezTo>
                  <a:pt x="1175391" y="5310852"/>
                  <a:pt x="854286" y="5232455"/>
                  <a:pt x="733176" y="5262979"/>
                </a:cubicBezTo>
                <a:cubicBezTo>
                  <a:pt x="612066" y="5293503"/>
                  <a:pt x="198790" y="5240821"/>
                  <a:pt x="0" y="5262979"/>
                </a:cubicBezTo>
                <a:cubicBezTo>
                  <a:pt x="-35089" y="5097474"/>
                  <a:pt x="12775" y="5014059"/>
                  <a:pt x="0" y="4783463"/>
                </a:cubicBezTo>
                <a:cubicBezTo>
                  <a:pt x="-12775" y="4552867"/>
                  <a:pt x="54461" y="4490330"/>
                  <a:pt x="0" y="4303947"/>
                </a:cubicBezTo>
                <a:cubicBezTo>
                  <a:pt x="-54461" y="4117564"/>
                  <a:pt x="44686" y="3870874"/>
                  <a:pt x="0" y="3613912"/>
                </a:cubicBezTo>
                <a:cubicBezTo>
                  <a:pt x="-44686" y="3356950"/>
                  <a:pt x="54392" y="3213678"/>
                  <a:pt x="0" y="3081767"/>
                </a:cubicBezTo>
                <a:cubicBezTo>
                  <a:pt x="-54392" y="2949857"/>
                  <a:pt x="636" y="2798872"/>
                  <a:pt x="0" y="2549621"/>
                </a:cubicBezTo>
                <a:cubicBezTo>
                  <a:pt x="-636" y="2300370"/>
                  <a:pt x="29411" y="2240396"/>
                  <a:pt x="0" y="2070105"/>
                </a:cubicBezTo>
                <a:cubicBezTo>
                  <a:pt x="-29411" y="1899814"/>
                  <a:pt x="69807" y="1693813"/>
                  <a:pt x="0" y="1432700"/>
                </a:cubicBezTo>
                <a:cubicBezTo>
                  <a:pt x="-69807" y="1171588"/>
                  <a:pt x="17339" y="1126458"/>
                  <a:pt x="0" y="1005814"/>
                </a:cubicBezTo>
                <a:cubicBezTo>
                  <a:pt x="-17339" y="885170"/>
                  <a:pt x="87731" y="421445"/>
                  <a:pt x="0" y="0"/>
                </a:cubicBezTo>
                <a:close/>
              </a:path>
            </a:pathLst>
          </a:custGeom>
          <a:noFill/>
          <a:ln w="38100">
            <a:solidFill>
              <a:srgbClr val="8E24AA"/>
            </a:solidFill>
            <a:prstDash val="lgDashDotDot"/>
            <a:extLst>
              <a:ext uri="{C807C97D-BFC1-408E-A445-0C87EB9F89A2}">
                <ask:lineSketchStyleProps xmlns:ask="http://schemas.microsoft.com/office/drawing/2018/sketchyshapes" sd="350714378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Nunito" panose="00000500000000000000" pitchFamily="2" charset="0"/>
              </a:rPr>
              <a:t>forgetting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forgotten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gardening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limitations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preferred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disobey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experimentation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exploration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examination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certain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suppose</a:t>
            </a:r>
          </a:p>
          <a:p>
            <a:pPr algn="ctr"/>
            <a:r>
              <a:rPr lang="en-GB" sz="2800" dirty="0">
                <a:latin typeface="Nunito" panose="00000500000000000000" pitchFamily="2" charset="0"/>
                <a:cs typeface="Palanquin Dark SemiBold" panose="020B0704020203020204" pitchFamily="34" charset="0"/>
              </a:rPr>
              <a:t>misspell</a:t>
            </a:r>
          </a:p>
        </p:txBody>
      </p:sp>
      <p:pic>
        <p:nvPicPr>
          <p:cNvPr id="24" name="Picture 23">
            <a:hlinkClick r:id="rId4"/>
            <a:extLst>
              <a:ext uri="{FF2B5EF4-FFF2-40B4-BE49-F238E27FC236}">
                <a16:creationId xmlns:a16="http://schemas.microsoft.com/office/drawing/2014/main" id="{8C5FBF99-A553-4EF1-80EF-8EED78981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06892" y="1460039"/>
            <a:ext cx="4879947" cy="260885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C92EF11-4FA8-440A-A265-058C8C5EEFE7}"/>
              </a:ext>
            </a:extLst>
          </p:cNvPr>
          <p:cNvSpPr txBox="1"/>
          <p:nvPr/>
        </p:nvSpPr>
        <p:spPr>
          <a:xfrm>
            <a:off x="421105" y="960740"/>
            <a:ext cx="4746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6"/>
              </a:buBlip>
            </a:pPr>
            <a:r>
              <a:rPr lang="en-GB" sz="2000" dirty="0">
                <a:latin typeface="Nunito" panose="00000500000000000000" pitchFamily="2" charset="0"/>
              </a:rPr>
              <a:t>Daily </a:t>
            </a:r>
            <a:r>
              <a:rPr lang="en-GB" sz="2000" dirty="0">
                <a:latin typeface="Nunito" panose="00000500000000000000" pitchFamily="2" charset="0"/>
                <a:hlinkClick r:id="rId4"/>
              </a:rPr>
              <a:t>Online Quiz</a:t>
            </a:r>
            <a:r>
              <a:rPr lang="en-GB" sz="2000" dirty="0">
                <a:latin typeface="Nunito" panose="00000500000000000000" pitchFamily="2" charset="0"/>
              </a:rPr>
              <a:t>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7488CB1-4436-41D6-B4BE-97879A1E2E09}"/>
              </a:ext>
            </a:extLst>
          </p:cNvPr>
          <p:cNvSpPr txBox="1"/>
          <p:nvPr/>
        </p:nvSpPr>
        <p:spPr>
          <a:xfrm>
            <a:off x="562872" y="4572051"/>
            <a:ext cx="4746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6"/>
              </a:buBlip>
            </a:pPr>
            <a:r>
              <a:rPr lang="en-GB" sz="2000" dirty="0">
                <a:latin typeface="Nunito" panose="00000500000000000000" pitchFamily="2" charset="0"/>
              </a:rPr>
              <a:t>Daily </a:t>
            </a:r>
            <a:r>
              <a:rPr lang="en-GB" sz="2000" dirty="0">
                <a:latin typeface="Nunito" panose="00000500000000000000" pitchFamily="2" charset="0"/>
                <a:hlinkClick r:id="rId7"/>
              </a:rPr>
              <a:t>Look Say Cover Write Check</a:t>
            </a:r>
            <a:r>
              <a:rPr lang="en-GB" sz="2000" dirty="0">
                <a:latin typeface="Nunito" panose="00000500000000000000" pitchFamily="2" charset="0"/>
              </a:rPr>
              <a:t>.</a:t>
            </a:r>
          </a:p>
        </p:txBody>
      </p:sp>
      <p:pic>
        <p:nvPicPr>
          <p:cNvPr id="18" name="Picture 17">
            <a:hlinkClick r:id="rId7"/>
            <a:extLst>
              <a:ext uri="{FF2B5EF4-FFF2-40B4-BE49-F238E27FC236}">
                <a16:creationId xmlns:a16="http://schemas.microsoft.com/office/drawing/2014/main" id="{9136E498-8745-42B3-ADC7-A4FEE34312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94440" y="4507176"/>
            <a:ext cx="1776743" cy="1776743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4249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5" y="146829"/>
            <a:ext cx="10932695" cy="695201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Day 5 - Assessment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5</a:t>
            </a:r>
            <a:endParaRPr lang="en-GB" sz="105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C92EF11-4FA8-440A-A265-058C8C5EEFE7}"/>
              </a:ext>
            </a:extLst>
          </p:cNvPr>
          <p:cNvSpPr txBox="1"/>
          <p:nvPr/>
        </p:nvSpPr>
        <p:spPr>
          <a:xfrm>
            <a:off x="421104" y="960740"/>
            <a:ext cx="109326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 sz="2000" dirty="0">
                <a:latin typeface="Nunito" panose="00000500000000000000" pitchFamily="2" charset="0"/>
              </a:rPr>
              <a:t>Today we are going to see how many words you can remember.</a:t>
            </a:r>
          </a:p>
          <a:p>
            <a:pPr marL="285750" indent="-285750">
              <a:buBlip>
                <a:blip r:embed="rId4"/>
              </a:buBlip>
            </a:pPr>
            <a:endParaRPr lang="en-GB" sz="2000" dirty="0">
              <a:latin typeface="Nunito" panose="00000500000000000000" pitchFamily="2" charset="0"/>
            </a:endParaRPr>
          </a:p>
          <a:p>
            <a:pPr marL="285750" indent="-285750">
              <a:buBlip>
                <a:blip r:embed="rId4"/>
              </a:buBlip>
            </a:pPr>
            <a:r>
              <a:rPr lang="en-GB" sz="2000" dirty="0">
                <a:latin typeface="Nunito" panose="00000500000000000000" pitchFamily="2" charset="0"/>
              </a:rPr>
              <a:t>Just try your best! </a:t>
            </a:r>
            <a:r>
              <a:rPr lang="en-GB" sz="2000" dirty="0">
                <a:latin typeface="Nunito" panose="00000500000000000000" pitchFamily="2" charset="0"/>
                <a:sym typeface="Wingdings" panose="05000000000000000000" pitchFamily="2" charset="2"/>
              </a:rPr>
              <a:t> </a:t>
            </a:r>
            <a:endParaRPr lang="en-GB" sz="2000" dirty="0">
              <a:latin typeface="Nunito" panose="00000500000000000000" pitchFamily="2" charset="0"/>
            </a:endParaRPr>
          </a:p>
        </p:txBody>
      </p:sp>
      <p:pic>
        <p:nvPicPr>
          <p:cNvPr id="18" name="Picture 17">
            <a:hlinkClick r:id="rId5"/>
            <a:extLst>
              <a:ext uri="{FF2B5EF4-FFF2-40B4-BE49-F238E27FC236}">
                <a16:creationId xmlns:a16="http://schemas.microsoft.com/office/drawing/2014/main" id="{9136E498-8745-42B3-ADC7-A4FEE34312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72935" y="2270127"/>
            <a:ext cx="4791664" cy="337906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AAECF5C4-338C-4EE8-BE0A-647E1AA8A2AC}"/>
              </a:ext>
            </a:extLst>
          </p:cNvPr>
          <p:cNvGrpSpPr/>
          <p:nvPr/>
        </p:nvGrpSpPr>
        <p:grpSpPr>
          <a:xfrm>
            <a:off x="8552423" y="1183729"/>
            <a:ext cx="3127523" cy="2066256"/>
            <a:chOff x="8552423" y="1183729"/>
            <a:chExt cx="3127523" cy="2066256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A325179-1B4A-49A6-AF9B-78CAD90DD90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52423" y="1183729"/>
              <a:ext cx="3127523" cy="2066256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454112A-D4D3-4594-9BB9-BBD8083325E8}"/>
                </a:ext>
              </a:extLst>
            </p:cNvPr>
            <p:cNvSpPr txBox="1"/>
            <p:nvPr/>
          </p:nvSpPr>
          <p:spPr>
            <a:xfrm>
              <a:off x="10166537" y="1302486"/>
              <a:ext cx="1359156" cy="8309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Palanquin Dark SemiBold" panose="020B0704020203020204" pitchFamily="34" charset="0"/>
                  <a:cs typeface="Palanquin Dark SemiBold" panose="020B0704020203020204" pitchFamily="34" charset="0"/>
                </a:rPr>
                <a:t>Good Luck!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9552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9A8F9B8A978A47A35AB74DB814E8C0" ma:contentTypeVersion="18" ma:contentTypeDescription="Create a new document." ma:contentTypeScope="" ma:versionID="cc2d1edd08901422a064b073571981aa">
  <xsd:schema xmlns:xsd="http://www.w3.org/2001/XMLSchema" xmlns:xs="http://www.w3.org/2001/XMLSchema" xmlns:p="http://schemas.microsoft.com/office/2006/metadata/properties" xmlns:ns2="13450042-f009-418d-a922-a3175eeea887" xmlns:ns3="13d5997a-e98d-49c4-b2de-b6e4809b0311" targetNamespace="http://schemas.microsoft.com/office/2006/metadata/properties" ma:root="true" ma:fieldsID="71b278e2b768457421ab987cf2d7b40c" ns2:_="" ns3:_="">
    <xsd:import namespace="13450042-f009-418d-a922-a3175eeea887"/>
    <xsd:import namespace="13d5997a-e98d-49c4-b2de-b6e4809b03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3:TaxCatchAll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450042-f009-418d-a922-a3175eeea8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b40093be-0ba5-4de6-a682-6a7f395e3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d5997a-e98d-49c4-b2de-b6e4809b031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6cd323c-74db-4a3e-9a3c-ea14a676a1f7}" ma:internalName="TaxCatchAll" ma:showField="CatchAllData" ma:web="13d5997a-e98d-49c4-b2de-b6e4809b03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3d5997a-e98d-49c4-b2de-b6e4809b0311" xsi:nil="true"/>
    <lcf76f155ced4ddcb4097134ff3c332f xmlns="13450042-f009-418d-a922-a3175eeea88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9134E9D-BB86-4424-9C8E-BAF662822C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450042-f009-418d-a922-a3175eeea887"/>
    <ds:schemaRef ds:uri="13d5997a-e98d-49c4-b2de-b6e4809b03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FF2F33F-5076-4400-BB2A-AEDD9CA959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963F61E-650D-4EC9-9AA3-CD6C03C4BDE1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13d5997a-e98d-49c4-b2de-b6e4809b0311"/>
    <ds:schemaRef ds:uri="13450042-f009-418d-a922-a3175eeea887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1218</TotalTime>
  <Words>419</Words>
  <Application>Microsoft Office PowerPoint</Application>
  <PresentationFormat>Widescreen</PresentationFormat>
  <Paragraphs>97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Palanquin Dark SemiBold</vt:lpstr>
      <vt:lpstr>Palanquin</vt:lpstr>
      <vt:lpstr>Calibri Light</vt:lpstr>
      <vt:lpstr>Nunito</vt:lpstr>
      <vt:lpstr>Office Theme</vt:lpstr>
      <vt:lpstr>Year 4: Autumn 2 Week 6</vt:lpstr>
      <vt:lpstr>Day 1</vt:lpstr>
      <vt:lpstr>Day 2</vt:lpstr>
      <vt:lpstr>Day 3</vt:lpstr>
      <vt:lpstr>Day 4</vt:lpstr>
      <vt:lpstr>Day 5 - Assessment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Y4 Aut2 Wk6</dc:title>
  <dc:creator>2Simple Ltd</dc:creator>
  <cp:lastModifiedBy>Kat Salisbury</cp:lastModifiedBy>
  <cp:revision>19</cp:revision>
  <dcterms:created xsi:type="dcterms:W3CDTF">2021-04-13T07:23:00Z</dcterms:created>
  <dcterms:modified xsi:type="dcterms:W3CDTF">2023-06-29T14:41:47Z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0x010100F29A8F9B8A978A47A35AB74DB814E8C0</vt:lpwstr>
  </property>
  <property fmtid="{D5CDD505-2E9C-101B-9397-08002B2CF9AE}" pid="3" name="MediaServiceImageTags">
    <vt:lpwstr/>
  </property>
</Properties>
</file>