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64" r:id="rId4"/>
    <p:sldId id="258" r:id="rId5"/>
    <p:sldId id="267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17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28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443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72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04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30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86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27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8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25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246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53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B9C0-3FD6-49E2-A39F-30679348B76E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C30A-3C6C-405C-9463-5146E5A4E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5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708275" y="3451225"/>
            <a:ext cx="6299200" cy="7874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</a:pPr>
            <a:endParaRPr lang="en-GB" altLang="en-US" dirty="0" smtClean="0">
              <a:latin typeface="CCW Cursive Writing 8" panose="03050602040000000000" pitchFamily="66" charset="0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CCW Cursive Writing 8" panose="03050602040000000000" pitchFamily="66" charset="0"/>
            </a:endParaRPr>
          </a:p>
          <a:p>
            <a:pPr>
              <a:lnSpc>
                <a:spcPct val="80000"/>
              </a:lnSpc>
            </a:pPr>
            <a:r>
              <a:rPr lang="en-GB" altLang="en-US" dirty="0" smtClean="0">
                <a:latin typeface="CCW Cursive Writing 8" panose="03050602040000000000" pitchFamily="66" charset="0"/>
              </a:rPr>
              <a:t>adjectives</a:t>
            </a:r>
            <a:r>
              <a:rPr lang="en-GB" altLang="en-US" dirty="0">
                <a:latin typeface="CCW Cursive Writing 8" panose="03050602040000000000" pitchFamily="66" charset="0"/>
              </a:rPr>
              <a:t>.</a:t>
            </a:r>
          </a:p>
        </p:txBody>
      </p:sp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2880784" y="1474789"/>
            <a:ext cx="5253567" cy="1762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en-GB" sz="6000" kern="10" dirty="0">
              <a:ln w="22225">
                <a:solidFill>
                  <a:srgbClr val="003366"/>
                </a:solidFill>
                <a:round/>
                <a:headEnd/>
                <a:tailEnd/>
              </a:ln>
              <a:solidFill>
                <a:srgbClr val="0000FF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CCW Cursive Writing 8" panose="03050602040000000000" pitchFamily="66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6360" t="16236" r="41882" b="6642"/>
          <a:stretch/>
        </p:blipFill>
        <p:spPr bwMode="auto">
          <a:xfrm>
            <a:off x="3867150" y="679450"/>
            <a:ext cx="5114925" cy="6178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81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75734" y="387350"/>
            <a:ext cx="11040533" cy="6083300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1" y="6154738"/>
            <a:ext cx="1058333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685" y="622300"/>
            <a:ext cx="10316633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524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75734" y="387350"/>
            <a:ext cx="11040533" cy="6083300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584200"/>
            <a:ext cx="10337800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1" y="6154738"/>
            <a:ext cx="1058333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889"/>
          <a:stretch>
            <a:fillRect/>
          </a:stretch>
        </p:blipFill>
        <p:spPr bwMode="auto">
          <a:xfrm>
            <a:off x="6959601" y="2454276"/>
            <a:ext cx="3723217" cy="397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026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mr incredi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1882" y="6130344"/>
            <a:ext cx="259086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CW Cursive Writing 8" panose="03050602040000000000" pitchFamily="66" charset="0"/>
              </a:rPr>
              <a:t>small</a:t>
            </a:r>
          </a:p>
        </p:txBody>
      </p:sp>
      <p:sp>
        <p:nvSpPr>
          <p:cNvPr id="9" name="Rectangle 8"/>
          <p:cNvSpPr/>
          <p:nvPr/>
        </p:nvSpPr>
        <p:spPr>
          <a:xfrm>
            <a:off x="4828435" y="6130344"/>
            <a:ext cx="237192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CW Cursive Writing 8" panose="03050602040000000000" pitchFamily="66" charset="0"/>
              </a:rPr>
              <a:t>smaller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64760" y="6091707"/>
            <a:ext cx="2512789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CW Cursive Writing 8" panose="03050602040000000000" pitchFamily="66" charset="0"/>
              </a:rPr>
              <a:t>smallest</a:t>
            </a:r>
          </a:p>
        </p:txBody>
      </p:sp>
      <p:sp>
        <p:nvSpPr>
          <p:cNvPr id="11" name="Oval 10"/>
          <p:cNvSpPr/>
          <p:nvPr/>
        </p:nvSpPr>
        <p:spPr>
          <a:xfrm>
            <a:off x="7467331" y="684212"/>
            <a:ext cx="4329984" cy="26590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CW Cursive Writing 8" panose="03050602040000000000" pitchFamily="66" charset="0"/>
              </a:rPr>
              <a:t>What has changed about this adjective?</a:t>
            </a:r>
            <a:endParaRPr lang="en-GB" sz="2400" dirty="0">
              <a:latin typeface="CCW Cursive Writing 8" panose="03050602040000000000" pitchFamily="66" charset="0"/>
            </a:endParaRPr>
          </a:p>
        </p:txBody>
      </p:sp>
      <p:pic>
        <p:nvPicPr>
          <p:cNvPr id="13" name="Picture 15" descr="matthew_eg_expression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649" y="4371975"/>
            <a:ext cx="1439333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babys_first_steps_lg_cl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475" y="4687887"/>
            <a:ext cx="713317" cy="76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7" descr="ladybug_searching_around_lg_clr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773" y="4957764"/>
            <a:ext cx="67310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6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 descr="Image result for mr incredib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1882" y="6130344"/>
            <a:ext cx="259086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CW Cursive Writing 8" panose="03050602040000000000" pitchFamily="66" charset="0"/>
              </a:rPr>
              <a:t>slow</a:t>
            </a:r>
            <a:endParaRPr lang="en-GB" sz="2400" dirty="0">
              <a:latin typeface="CCW Cursive Writing 8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28435" y="6130344"/>
            <a:ext cx="2371928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CW Cursive Writing 8" panose="03050602040000000000" pitchFamily="66" charset="0"/>
              </a:rPr>
              <a:t>slower</a:t>
            </a:r>
            <a:endParaRPr lang="en-GB" sz="2400" dirty="0">
              <a:latin typeface="CCW Cursive Writing 8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64760" y="6091707"/>
            <a:ext cx="2512789" cy="425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CW Cursive Writing 8" panose="03050602040000000000" pitchFamily="66" charset="0"/>
              </a:rPr>
              <a:t>slowest</a:t>
            </a:r>
            <a:endParaRPr lang="en-GB" sz="2400" dirty="0">
              <a:latin typeface="CCW Cursive Writing 8" panose="03050602040000000000" pitchFamily="66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7343775" y="1312862"/>
            <a:ext cx="4301409" cy="22971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CW Cursive Writing 8" panose="03050602040000000000" pitchFamily="66" charset="0"/>
              </a:rPr>
              <a:t>What has changed about this adjective?</a:t>
            </a:r>
            <a:endParaRPr lang="en-GB" sz="2400" dirty="0">
              <a:latin typeface="CCW Cursive Writing 8" panose="03050602040000000000" pitchFamily="66" charset="0"/>
            </a:endParaRPr>
          </a:p>
        </p:txBody>
      </p:sp>
      <p:pic>
        <p:nvPicPr>
          <p:cNvPr id="12" name="Picture 21" descr="3519213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966" y="4687887"/>
            <a:ext cx="1536700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3" descr="snails_racing_lg_cl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827" y="5091111"/>
            <a:ext cx="1212849" cy="60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4" descr="3239610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184" y="4782343"/>
            <a:ext cx="1358900" cy="8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50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3386" y="149323"/>
            <a:ext cx="10515600" cy="8412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latin typeface="CCW Cursive Writing 8" panose="03050602040000000000" pitchFamily="66" charset="0"/>
              </a:rPr>
              <a:t>W</a:t>
            </a:r>
            <a:r>
              <a:rPr lang="en-GB" b="1" dirty="0" smtClean="0">
                <a:latin typeface="CCW Cursive Writing 8" panose="03050602040000000000" pitchFamily="66" charset="0"/>
              </a:rPr>
              <a:t>e add ‘</a:t>
            </a:r>
            <a:r>
              <a:rPr lang="en-GB" b="1" dirty="0" err="1" smtClean="0">
                <a:latin typeface="CCW Cursive Writing 8" panose="03050602040000000000" pitchFamily="66" charset="0"/>
              </a:rPr>
              <a:t>er</a:t>
            </a:r>
            <a:r>
              <a:rPr lang="en-GB" b="1" dirty="0" smtClean="0">
                <a:latin typeface="CCW Cursive Writing 8" panose="03050602040000000000" pitchFamily="66" charset="0"/>
              </a:rPr>
              <a:t>’ and ‘</a:t>
            </a:r>
            <a:r>
              <a:rPr lang="en-GB" b="1" dirty="0" err="1" smtClean="0">
                <a:latin typeface="CCW Cursive Writing 8" panose="03050602040000000000" pitchFamily="66" charset="0"/>
              </a:rPr>
              <a:t>est</a:t>
            </a:r>
            <a:r>
              <a:rPr lang="en-GB" b="1" dirty="0" smtClean="0">
                <a:latin typeface="CCW Cursive Writing 8" panose="03050602040000000000" pitchFamily="66" charset="0"/>
              </a:rPr>
              <a:t> to adjectives to add more detail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3386" y="2335237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b</a:t>
            </a:r>
            <a:r>
              <a:rPr lang="en-GB" dirty="0" smtClean="0">
                <a:latin typeface="CCW Cursive Writing 8" panose="03050602040000000000" pitchFamily="66" charset="0"/>
              </a:rPr>
              <a:t>right </a:t>
            </a:r>
            <a:endParaRPr lang="en-GB" dirty="0">
              <a:latin typeface="CCW Cursive Writing 8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00844" y="2335236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brighter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8801686" y="2335236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brightest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433711" y="2461846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6595403" y="2398540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03386" y="4091354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strong 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2433710" y="409838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400844" y="409135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stronger 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6595402" y="409135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801686" y="397177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strongest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3386" y="5493433"/>
            <a:ext cx="1547446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tall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2433709" y="5493433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00844" y="5366823"/>
            <a:ext cx="1831144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taller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6595401" y="5430127"/>
            <a:ext cx="1786597" cy="66118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801686" y="5303517"/>
            <a:ext cx="1889760" cy="7877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Cursive Writing 8" panose="03050602040000000000" pitchFamily="66" charset="0"/>
              </a:rPr>
              <a:t>tallest</a:t>
            </a:r>
          </a:p>
        </p:txBody>
      </p:sp>
    </p:spTree>
    <p:extLst>
      <p:ext uri="{BB962C8B-B14F-4D97-AF65-F5344CB8AC3E}">
        <p14:creationId xmlns:p14="http://schemas.microsoft.com/office/powerpoint/2010/main" val="348622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45</Words>
  <Application>Microsoft Office PowerPoint</Application>
  <PresentationFormat>Custom</PresentationFormat>
  <Paragraphs>21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Mullan</dc:creator>
  <cp:lastModifiedBy>Steve Pring</cp:lastModifiedBy>
  <cp:revision>12</cp:revision>
  <dcterms:created xsi:type="dcterms:W3CDTF">2017-05-24T13:27:43Z</dcterms:created>
  <dcterms:modified xsi:type="dcterms:W3CDTF">2020-05-06T20:53:30Z</dcterms:modified>
</cp:coreProperties>
</file>