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96" r:id="rId4"/>
  </p:sldMasterIdLst>
  <p:notesMasterIdLst>
    <p:notesMasterId r:id="rId16"/>
  </p:notesMasterIdLst>
  <p:handoutMasterIdLst>
    <p:handoutMasterId r:id="rId17"/>
  </p:handoutMasterIdLst>
  <p:sldIdLst>
    <p:sldId id="326" r:id="rId5"/>
    <p:sldId id="328" r:id="rId6"/>
    <p:sldId id="346" r:id="rId7"/>
    <p:sldId id="403" r:id="rId8"/>
    <p:sldId id="402" r:id="rId9"/>
    <p:sldId id="399" r:id="rId10"/>
    <p:sldId id="360" r:id="rId11"/>
    <p:sldId id="401" r:id="rId12"/>
    <p:sldId id="357" r:id="rId13"/>
    <p:sldId id="398" r:id="rId14"/>
    <p:sldId id="354" r:id="rId15"/>
  </p:sldIdLst>
  <p:sldSz cx="12192000" cy="6858000"/>
  <p:notesSz cx="6858000" cy="9144000"/>
  <p:embeddedFontLst>
    <p:embeddedFont>
      <p:font typeface="Nunito" pitchFamily="2" charset="77"/>
      <p:regular r:id="rId18"/>
      <p:bold r:id="rId19"/>
      <p:italic r:id="rId20"/>
      <p:boldItalic r:id="rId21"/>
    </p:embeddedFont>
    <p:embeddedFont>
      <p:font typeface="Palanquin" panose="020B0004020203020204" pitchFamily="34" charset="77"/>
      <p:regular r:id="rId22"/>
      <p:bold r:id="rId23"/>
    </p:embeddedFont>
    <p:embeddedFont>
      <p:font typeface="Palanquin Dark SemiBold" panose="020B0704020203020204" pitchFamily="34" charset="77"/>
      <p:regular r:id="rId24"/>
      <p:bold r:id="rId25"/>
    </p:embeddedFont>
  </p:embeddedFontLst>
  <p:custDataLst>
    <p:tags r:id="rId2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68C8"/>
    <a:srgbClr val="F9A825"/>
    <a:srgbClr val="EC407A"/>
    <a:srgbClr val="AD1457"/>
    <a:srgbClr val="E8E8E7"/>
    <a:srgbClr val="2E7D32"/>
    <a:srgbClr val="1B5E20"/>
    <a:srgbClr val="8D6E63"/>
    <a:srgbClr val="0D47A1"/>
    <a:srgbClr val="7955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9814C7-C785-4F88-96D6-2A65B466DA2E}" v="5" dt="2025-10-13T14:17:02.91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05"/>
  </p:normalViewPr>
  <p:slideViewPr>
    <p:cSldViewPr snapToGrid="0">
      <p:cViewPr varScale="1">
        <p:scale>
          <a:sx n="83" d="100"/>
          <a:sy n="83" d="100"/>
        </p:scale>
        <p:origin x="11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45831F7-587E-788F-1820-EE46E3CE26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D6DF77-3515-CBC2-107B-FE9B7038CB9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D7769-D1CC-4379-9D85-021E2CD1CBFA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E68E8F-4A3A-7BB8-F829-E42D35FAAC9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BF3B63-A549-EC18-C8AB-041832A8A37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424AA6-4BFE-4549-B93D-711C471696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810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699ED-DCBF-443D-BE23-2A84295EB88D}" type="datetimeFigureOut">
              <a:rPr lang="en-GB" smtClean="0"/>
              <a:t>25/01/2026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01E05-DB08-4C28-BF09-AE681D68E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826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068393-4712-B957-97E4-90A375E27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FF635E-1CE4-CCDE-AE88-EACB79A55B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5EEC5-4A59-078B-66D8-C530A1495C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Remind children that an independent clause must make complete sense on its own. 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D93BE-5775-AFD0-5A0E-3B18EBE054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251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691B1-A6E6-701B-FA5C-72564D436D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71D00C-9EF5-1E6B-6BAE-576C055F72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5127A1-FF82-AA20-A54B-E91A6BA3A7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Remind children that an independent clause must make complete sense on its own. 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A80863-AD25-748E-16BF-0EECA1F025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45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66C03A-6D7C-B68E-0D6B-CD703DE3D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5CA3BF-36CC-39DD-818C-5C2FABD6B5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08AEB4-5472-CF88-3399-36A78E8DC5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30D7A0-11AC-A81C-D201-D82AC80E71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771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23936AFB-1BBC-B4A7-47F3-FC82694B7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2570" t="23960" b="10415"/>
          <a:stretch/>
        </p:blipFill>
        <p:spPr>
          <a:xfrm>
            <a:off x="0" y="1"/>
            <a:ext cx="4735436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45B76B-C9AE-0CFD-4554-06576456CAD3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63339" y="6077943"/>
            <a:ext cx="1237615" cy="342819"/>
          </a:xfrm>
          <a:prstGeom prst="rect">
            <a:avLst/>
          </a:prstGeom>
          <a:noFill/>
        </p:spPr>
      </p:pic>
      <p:pic>
        <p:nvPicPr>
          <p:cNvPr id="15" name="Picture 14" descr="A purple and white text on a black background&#10;&#10;Description automatically generated">
            <a:extLst>
              <a:ext uri="{FF2B5EF4-FFF2-40B4-BE49-F238E27FC236}">
                <a16:creationId xmlns:a16="http://schemas.microsoft.com/office/drawing/2014/main" id="{0BAA2781-6642-C2DD-238B-7BD2605B04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62" y="1985582"/>
            <a:ext cx="3330708" cy="25061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C2ED64-D6F9-B84E-9020-54730331E454}"/>
              </a:ext>
            </a:extLst>
          </p:cNvPr>
          <p:cNvSpPr txBox="1"/>
          <p:nvPr userDrawn="1"/>
        </p:nvSpPr>
        <p:spPr>
          <a:xfrm>
            <a:off x="7456567" y="617220"/>
            <a:ext cx="4244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/>
              <a:t>Grammar Resources - Year 4</a:t>
            </a:r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FBE03BE2-FFAC-2508-9486-CD95A0DA0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2897" y="2411618"/>
            <a:ext cx="6818057" cy="735706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Title 12">
            <a:extLst>
              <a:ext uri="{FF2B5EF4-FFF2-40B4-BE49-F238E27FC236}">
                <a16:creationId xmlns:a16="http://schemas.microsoft.com/office/drawing/2014/main" id="{F4417F21-4C81-25C6-673C-D8FCB98A7962}"/>
              </a:ext>
            </a:extLst>
          </p:cNvPr>
          <p:cNvSpPr txBox="1">
            <a:spLocks/>
          </p:cNvSpPr>
          <p:nvPr userDrawn="1"/>
        </p:nvSpPr>
        <p:spPr>
          <a:xfrm>
            <a:off x="4882896" y="3509074"/>
            <a:ext cx="6818057" cy="73570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/>
              <a:t>I can use a comma to punctuate a fronted adverbial.</a:t>
            </a:r>
          </a:p>
        </p:txBody>
      </p:sp>
    </p:spTree>
    <p:extLst>
      <p:ext uri="{BB962C8B-B14F-4D97-AF65-F5344CB8AC3E}">
        <p14:creationId xmlns:p14="http://schemas.microsoft.com/office/powerpoint/2010/main" val="25779593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8DCC0-E517-6005-EB66-D90D259E3F8D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7832F315-2629-FEF8-22B8-0392FA68B6C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1D24EFC-2289-FB99-02F0-00143A92F4A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020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85798F-D7CB-FEF4-E2EE-400C11FF226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91045" y="3198813"/>
            <a:ext cx="11209905" cy="150018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5A67F4E1-8478-6032-F01C-40B825EC27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1046" y="2149198"/>
            <a:ext cx="11209905" cy="540000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41A722D-0293-F4FE-74C6-04E7EE6DBE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172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D98E0-CA7E-4052-BB5E-AC4FA084D3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1046" y="1253330"/>
            <a:ext cx="5528754" cy="449722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78389A-67C3-F582-F2FD-D9CCC98CA3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199" y="1253330"/>
            <a:ext cx="5528751" cy="449722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A6A754FF-BACC-29BC-1397-AB7D9D72A1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Add text</a:t>
            </a:r>
            <a:endParaRPr lang="en-GB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F6D2E36-E84C-262F-9749-D82163E336F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66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1CD80B-6403-2A00-42B7-52A9DCD1E599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91046" y="1844040"/>
            <a:ext cx="5439211" cy="391890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9DBEC6-6EAB-2AAD-1B73-011FFDC605CD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261738" y="1844040"/>
            <a:ext cx="5439212" cy="391890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023D97EF-16F9-8799-AEA6-A25F855B4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2FA5074-F6BF-CDA2-5696-14A3B3B021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F23D61-1A72-47A7-E4CA-6D92DAA64A87}"/>
              </a:ext>
            </a:extLst>
          </p:cNvPr>
          <p:cNvSpPr/>
          <p:nvPr userDrawn="1"/>
        </p:nvSpPr>
        <p:spPr>
          <a:xfrm>
            <a:off x="491045" y="1032509"/>
            <a:ext cx="5439212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F84B7A37-2ED9-A203-DFB2-B8E19DF2DA8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06751" y="1117236"/>
            <a:ext cx="5012913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E3E678-0D62-C9F6-D3E0-0EEB4F9A6BFD}"/>
              </a:ext>
            </a:extLst>
          </p:cNvPr>
          <p:cNvSpPr/>
          <p:nvPr userDrawn="1"/>
        </p:nvSpPr>
        <p:spPr>
          <a:xfrm>
            <a:off x="6247890" y="1032509"/>
            <a:ext cx="5439212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02223297-DE17-27C2-E565-AD7C96DFA8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463596" y="1117236"/>
            <a:ext cx="5012913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891725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A6F0B-CF63-BF16-53EB-28C4E901E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Add text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679F3-73B0-7F10-EFFE-E6A28F8CC1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82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0C50283-48AE-15CD-38DB-DE4FFF92EC8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028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2ADD8-26D0-A4EA-7D70-3039C0B36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1229360"/>
            <a:ext cx="6517763" cy="459232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28FBC0-DABD-8891-86AE-908EA39FEBE8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1046" y="1237298"/>
            <a:ext cx="4416234" cy="45923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E491CA0B-3CA2-AF3E-9A9E-F9ECE8993F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Add text</a:t>
            </a:r>
            <a:endParaRPr lang="en-GB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189D5EB-165E-A9F1-CD99-839CFB042D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313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3062E5-4702-28AE-1AC0-33560D6A81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1219200"/>
            <a:ext cx="6517763" cy="464185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826912-8E11-12A6-A785-F143EC120A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1046" y="1227138"/>
            <a:ext cx="4416234" cy="46418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C7E49B97-DD99-F660-C00A-58637C13D8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Add text</a:t>
            </a:r>
            <a:endParaRPr lang="en-GB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24542AF-1E9F-46AA-E449-9BCA676BD0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344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917E0-03F7-AF94-FD1B-000AE63F1C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Add text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1603AA-D158-7986-C7BA-7CD0C696DF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91047" y="1229360"/>
            <a:ext cx="11209906" cy="4561841"/>
          </a:xfrm>
        </p:spPr>
        <p:txBody>
          <a:bodyPr vert="eaVert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E3C87B-1D1A-8BD0-63D0-74FF1C3923A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191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A5DC2ADE-9B5D-B3A0-2BB9-A6355CCC7E94}"/>
              </a:ext>
            </a:extLst>
          </p:cNvPr>
          <p:cNvSpPr/>
          <p:nvPr userDrawn="1"/>
        </p:nvSpPr>
        <p:spPr>
          <a:xfrm>
            <a:off x="5597593" y="2003268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EDD64C-DD3D-1E43-832D-72BDA496D2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0" name="Picture Placeholder 15">
            <a:extLst>
              <a:ext uri="{FF2B5EF4-FFF2-40B4-BE49-F238E27FC236}">
                <a16:creationId xmlns:a16="http://schemas.microsoft.com/office/drawing/2014/main" id="{3B3F9630-D3E8-D59B-DD25-5A25B31F9AD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3872" y="2109218"/>
            <a:ext cx="4804938" cy="3071103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Title 40">
            <a:extLst>
              <a:ext uri="{FF2B5EF4-FFF2-40B4-BE49-F238E27FC236}">
                <a16:creationId xmlns:a16="http://schemas.microsoft.com/office/drawing/2014/main" id="{DD0747D7-6048-D506-9906-997140600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7D5EF658-B117-2B0A-6928-3A10401D30E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91045" y="1279010"/>
            <a:ext cx="4837765" cy="724258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A742D98-FFB6-39F5-F305-9587BC537A06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507458" y="5301939"/>
            <a:ext cx="4837765" cy="44788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445935B4-268A-B03A-E1AD-2EDC77E89C06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624000" y="2109218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5" name="Picture Placeholder 15">
            <a:extLst>
              <a:ext uri="{FF2B5EF4-FFF2-40B4-BE49-F238E27FC236}">
                <a16:creationId xmlns:a16="http://schemas.microsoft.com/office/drawing/2014/main" id="{C19D4233-5083-6704-06D9-CFBB11E0DE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676900" y="2109218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6B9AC8FB-63CD-7E91-0D5D-249CA45A38FD}"/>
              </a:ext>
            </a:extLst>
          </p:cNvPr>
          <p:cNvSpPr/>
          <p:nvPr userDrawn="1"/>
        </p:nvSpPr>
        <p:spPr>
          <a:xfrm>
            <a:off x="5582460" y="2981864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8D28805C-9364-9AF3-0B18-B1BE6AB7627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6608867" y="3087814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9" name="Picture Placeholder 15">
            <a:extLst>
              <a:ext uri="{FF2B5EF4-FFF2-40B4-BE49-F238E27FC236}">
                <a16:creationId xmlns:a16="http://schemas.microsoft.com/office/drawing/2014/main" id="{C552998B-A25A-7249-D0AF-B3730BB1C6A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661767" y="3087814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B3FC2B63-C784-ED6A-CE0C-CE2F9D3281B6}"/>
              </a:ext>
            </a:extLst>
          </p:cNvPr>
          <p:cNvSpPr/>
          <p:nvPr userDrawn="1"/>
        </p:nvSpPr>
        <p:spPr>
          <a:xfrm>
            <a:off x="5582460" y="3975700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A9BC2BCF-A85C-BEC7-2FB3-F346A6252E09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608867" y="4081650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52" name="Picture Placeholder 15">
            <a:extLst>
              <a:ext uri="{FF2B5EF4-FFF2-40B4-BE49-F238E27FC236}">
                <a16:creationId xmlns:a16="http://schemas.microsoft.com/office/drawing/2014/main" id="{3FBD6206-1B21-813F-0C8E-02ED5785206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661767" y="4081650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B061C1CB-C732-F370-6326-CF94C9A50686}"/>
              </a:ext>
            </a:extLst>
          </p:cNvPr>
          <p:cNvSpPr/>
          <p:nvPr userDrawn="1"/>
        </p:nvSpPr>
        <p:spPr>
          <a:xfrm>
            <a:off x="5582460" y="4969536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DFDB72E9-EF1C-2BA1-4064-23FB9B46D7DB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608867" y="5075486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55" name="Picture Placeholder 15">
            <a:extLst>
              <a:ext uri="{FF2B5EF4-FFF2-40B4-BE49-F238E27FC236}">
                <a16:creationId xmlns:a16="http://schemas.microsoft.com/office/drawing/2014/main" id="{8FEAC366-DBCE-D8F4-52B1-5CCCA70647C8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661767" y="5075486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CCC907-F7FF-E1B6-E20D-84A4A05C5037}"/>
              </a:ext>
            </a:extLst>
          </p:cNvPr>
          <p:cNvSpPr/>
          <p:nvPr userDrawn="1"/>
        </p:nvSpPr>
        <p:spPr>
          <a:xfrm>
            <a:off x="5582460" y="1279010"/>
            <a:ext cx="6118491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F40AAD76-FC39-6363-E602-12B6DCECF2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53488" y="1363737"/>
            <a:ext cx="5745297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1339372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C058B-8636-95A3-28AA-BE083E3DE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D6BFE7A-7DF3-EDB6-94D4-22579000A1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Picture Placeholder 15">
            <a:extLst>
              <a:ext uri="{FF2B5EF4-FFF2-40B4-BE49-F238E27FC236}">
                <a16:creationId xmlns:a16="http://schemas.microsoft.com/office/drawing/2014/main" id="{D262BBAF-8BFB-C01A-C6A3-090DF9F3CC9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03510" y="1180730"/>
            <a:ext cx="5978096" cy="4701911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Picture Placeholder 15">
            <a:extLst>
              <a:ext uri="{FF2B5EF4-FFF2-40B4-BE49-F238E27FC236}">
                <a16:creationId xmlns:a16="http://schemas.microsoft.com/office/drawing/2014/main" id="{A5318E6B-6D22-242E-BA22-925FF3A3CEF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716590" y="1515359"/>
            <a:ext cx="2907807" cy="1152000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Picture Placeholder 15">
            <a:extLst>
              <a:ext uri="{FF2B5EF4-FFF2-40B4-BE49-F238E27FC236}">
                <a16:creationId xmlns:a16="http://schemas.microsoft.com/office/drawing/2014/main" id="{0D1032B5-7609-C495-A799-67F2FEFE28E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716590" y="4773483"/>
            <a:ext cx="2907807" cy="1152000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0" name="Picture Placeholder 15">
            <a:extLst>
              <a:ext uri="{FF2B5EF4-FFF2-40B4-BE49-F238E27FC236}">
                <a16:creationId xmlns:a16="http://schemas.microsoft.com/office/drawing/2014/main" id="{7FC28978-EA07-D176-D427-043D28E8B22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716590" y="3144421"/>
            <a:ext cx="2907807" cy="1152000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1D83297D-A661-14C3-454D-EF9C5B6A8689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652499" y="1053181"/>
            <a:ext cx="5035991" cy="44788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219D978-5F67-845C-B9D8-58BA6D60AFBD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652499" y="2696537"/>
            <a:ext cx="5035991" cy="418708"/>
          </a:xfrm>
        </p:spPr>
        <p:txBody>
          <a:bodyPr wrap="square" lIns="180000" tIns="108000" rIns="180000" bIns="108000" anchor="t" anchorCtr="0">
            <a:no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1F8BBA4C-4CC2-51C5-7C7B-90AEA4F9B157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652499" y="4323055"/>
            <a:ext cx="5035991" cy="421251"/>
          </a:xfrm>
        </p:spPr>
        <p:txBody>
          <a:bodyPr wrap="square" lIns="180000" tIns="108000" rIns="180000" bIns="108000" anchor="t" anchorCtr="0">
            <a:no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955951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1C528B6-B872-9E40-86D1-685E003BDF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F52E7F53-CD17-195E-69F0-DB473CFBA475}"/>
              </a:ext>
            </a:extLst>
          </p:cNvPr>
          <p:cNvSpPr/>
          <p:nvPr userDrawn="1"/>
        </p:nvSpPr>
        <p:spPr>
          <a:xfrm>
            <a:off x="6247774" y="1744876"/>
            <a:ext cx="5643978" cy="3284324"/>
          </a:xfrm>
          <a:prstGeom prst="roundRect">
            <a:avLst>
              <a:gd name="adj" fmla="val 277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5703FD1-8017-425F-0B6A-88E662DDDA70}"/>
              </a:ext>
            </a:extLst>
          </p:cNvPr>
          <p:cNvSpPr/>
          <p:nvPr userDrawn="1"/>
        </p:nvSpPr>
        <p:spPr>
          <a:xfrm>
            <a:off x="499473" y="1744876"/>
            <a:ext cx="5570539" cy="4163519"/>
          </a:xfrm>
          <a:prstGeom prst="roundRect">
            <a:avLst>
              <a:gd name="adj" fmla="val 277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1539F161-20B8-392C-6968-060588AA17F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8650" y="4406061"/>
            <a:ext cx="5238750" cy="1336270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0" name="Picture Placeholder 15">
            <a:extLst>
              <a:ext uri="{FF2B5EF4-FFF2-40B4-BE49-F238E27FC236}">
                <a16:creationId xmlns:a16="http://schemas.microsoft.com/office/drawing/2014/main" id="{4B7883BE-09F2-14B2-548F-8FE4BBEFAB2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58925" y="2386935"/>
            <a:ext cx="2509338" cy="2470815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4E3ADD20-CA8C-2273-DDCC-9AF8B3C623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118401" y="2386935"/>
            <a:ext cx="2509338" cy="2470815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8" name="Title 27">
            <a:extLst>
              <a:ext uri="{FF2B5EF4-FFF2-40B4-BE49-F238E27FC236}">
                <a16:creationId xmlns:a16="http://schemas.microsoft.com/office/drawing/2014/main" id="{8D34650A-CA98-608A-2CD5-484A3EDA0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08D61483-E712-C873-C11D-82C9D187D41C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21874" y="3842839"/>
            <a:ext cx="5245526" cy="407168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lang="en-US" dirty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0600DE65-362A-5BCA-66E4-C53CE21B1E9C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447000" y="1915770"/>
            <a:ext cx="5245526" cy="44788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CEF1EE8-6DD7-8D41-3025-6D7B94BEDB0F}"/>
              </a:ext>
            </a:extLst>
          </p:cNvPr>
          <p:cNvSpPr/>
          <p:nvPr userDrawn="1"/>
        </p:nvSpPr>
        <p:spPr>
          <a:xfrm>
            <a:off x="6247774" y="5151120"/>
            <a:ext cx="5643978" cy="757276"/>
          </a:xfrm>
          <a:prstGeom prst="roundRect">
            <a:avLst>
              <a:gd name="adj" fmla="val 0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4E651B4-6344-DF46-8B45-B4F2AA7E8AFC}"/>
              </a:ext>
            </a:extLst>
          </p:cNvPr>
          <p:cNvSpPr/>
          <p:nvPr userDrawn="1"/>
        </p:nvSpPr>
        <p:spPr>
          <a:xfrm>
            <a:off x="491044" y="1032509"/>
            <a:ext cx="5570539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B63D32B0-891A-C598-DBC5-3EB76A38FCD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8650" y="1117236"/>
            <a:ext cx="5230767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7CC026B1-E7FB-F348-A140-7967A30BF45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0667" y="2429722"/>
            <a:ext cx="5238750" cy="1336270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0D0572F8-281D-EC81-3316-0A960F967B04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613891" y="1881740"/>
            <a:ext cx="5245526" cy="407168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lang="en-US" dirty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38D2699-6ADB-E118-79D6-E8D5F220F8D1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6361043" y="5247861"/>
            <a:ext cx="5315233" cy="58839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Insert question</a:t>
            </a:r>
          </a:p>
        </p:txBody>
      </p:sp>
    </p:spTree>
    <p:extLst>
      <p:ext uri="{BB962C8B-B14F-4D97-AF65-F5344CB8AC3E}">
        <p14:creationId xmlns:p14="http://schemas.microsoft.com/office/powerpoint/2010/main" val="3873421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936FD-936E-13AA-350F-F36B914B2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5F2F63-2288-F169-A696-06FD55432B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183C02E-FA56-5DCE-80AA-86DDC88F12CE}"/>
              </a:ext>
            </a:extLst>
          </p:cNvPr>
          <p:cNvSpPr>
            <a:spLocks/>
          </p:cNvSpPr>
          <p:nvPr userDrawn="1"/>
        </p:nvSpPr>
        <p:spPr>
          <a:xfrm>
            <a:off x="499473" y="1233996"/>
            <a:ext cx="3602010" cy="4674399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86683A0-40D4-CB7F-5F14-9901AA5EDA38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52409" y="1353438"/>
            <a:ext cx="3275780" cy="4431542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C85BA611-4B45-2E12-B37D-76752EE48B0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329061" y="1233996"/>
            <a:ext cx="7371890" cy="4674399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86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hyperlink comb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15">
            <a:extLst>
              <a:ext uri="{FF2B5EF4-FFF2-40B4-BE49-F238E27FC236}">
                <a16:creationId xmlns:a16="http://schemas.microsoft.com/office/drawing/2014/main" id="{AAB4CD3F-8AC2-9046-946B-20F2C04975F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03510" y="1897243"/>
            <a:ext cx="5978096" cy="3985397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F4F3CE6E-7044-EAA3-4F22-2CC9A9D0A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D754AFF-DC01-C652-8950-9758C01CFB91}"/>
              </a:ext>
            </a:extLst>
          </p:cNvPr>
          <p:cNvSpPr/>
          <p:nvPr userDrawn="1"/>
        </p:nvSpPr>
        <p:spPr>
          <a:xfrm>
            <a:off x="6735913" y="5038725"/>
            <a:ext cx="4952577" cy="843915"/>
          </a:xfrm>
          <a:prstGeom prst="roundRect">
            <a:avLst>
              <a:gd name="adj" fmla="val 1324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06633174-BB42-5FBD-157C-775CA5A5688F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869051" y="5157635"/>
            <a:ext cx="4686300" cy="606093"/>
          </a:xfrm>
        </p:spPr>
        <p:txBody>
          <a:bodyPr wrap="square" lIns="180000" tIns="108000" rIns="180000" bIns="108000" anchor="t" anchorCtr="0">
            <a:no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algn="ctr"/>
            <a:r>
              <a:rPr lang="en-US">
                <a:solidFill>
                  <a:srgbClr val="8E24AA"/>
                </a:solidFill>
              </a:rPr>
              <a:t>Hyperlink to example “Here’s one we made earlier”</a:t>
            </a:r>
            <a:endParaRPr lang="en-GB">
              <a:solidFill>
                <a:srgbClr val="8E24AA"/>
              </a:solidFill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7A698A1-D8E6-5ABD-BB15-B945A719B1E3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491046" y="1113382"/>
            <a:ext cx="11209905" cy="705893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6E94032D-B063-3AC2-D8E4-28D80F5EAB81}"/>
              </a:ext>
            </a:extLst>
          </p:cNvPr>
          <p:cNvSpPr>
            <a:spLocks noGrp="1"/>
          </p:cNvSpPr>
          <p:nvPr>
            <p:ph type="body" idx="17"/>
          </p:nvPr>
        </p:nvSpPr>
        <p:spPr>
          <a:xfrm>
            <a:off x="6735913" y="1897243"/>
            <a:ext cx="4932724" cy="294145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EDD64C-DD3D-1E43-832D-72BDA496D2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014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C85BA611-4B45-2E12-B37D-76752EE48B0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99473" y="1233996"/>
            <a:ext cx="11201478" cy="4674399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9936FD-936E-13AA-350F-F36B914B2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183C02E-FA56-5DCE-80AA-86DDC88F12CE}"/>
              </a:ext>
            </a:extLst>
          </p:cNvPr>
          <p:cNvSpPr>
            <a:spLocks/>
          </p:cNvSpPr>
          <p:nvPr userDrawn="1"/>
        </p:nvSpPr>
        <p:spPr>
          <a:xfrm>
            <a:off x="499472" y="3956180"/>
            <a:ext cx="9652233" cy="1250303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86683A0-40D4-CB7F-5F14-9901AA5EDA38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652409" y="4142793"/>
            <a:ext cx="9331346" cy="87707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AA047AC-8CF2-76CA-2232-E94F882D2C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1242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92E6C-9AE8-1112-82E2-6F6471FAD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9A487F-D63F-A289-E6AF-B8F5C24986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80F48B7-1208-0E34-15F9-511B155F326A}"/>
              </a:ext>
            </a:extLst>
          </p:cNvPr>
          <p:cNvSpPr/>
          <p:nvPr userDrawn="1"/>
        </p:nvSpPr>
        <p:spPr>
          <a:xfrm>
            <a:off x="499473" y="3423304"/>
            <a:ext cx="11209905" cy="2485091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A7A86A04-5460-A33C-BC41-861563B96428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06666" y="3644147"/>
            <a:ext cx="10795518" cy="2043404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9133C7F4-6F1E-18BB-7BCB-5B6EAB2E175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9473" y="1220320"/>
            <a:ext cx="2369742" cy="2040255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1C5DDE54-1FA5-7F67-8FBB-60156233741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443385" y="1220320"/>
            <a:ext cx="2369742" cy="2040255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8" name="Picture Placeholder 15">
            <a:extLst>
              <a:ext uri="{FF2B5EF4-FFF2-40B4-BE49-F238E27FC236}">
                <a16:creationId xmlns:a16="http://schemas.microsoft.com/office/drawing/2014/main" id="{A2676613-5829-D3B8-DEBD-251ADBCA9AB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387297" y="1220320"/>
            <a:ext cx="2369742" cy="2040255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Picture Placeholder 15">
            <a:extLst>
              <a:ext uri="{FF2B5EF4-FFF2-40B4-BE49-F238E27FC236}">
                <a16:creationId xmlns:a16="http://schemas.microsoft.com/office/drawing/2014/main" id="{9ED94091-0D63-6179-34F9-25179E802BB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331209" y="1220320"/>
            <a:ext cx="2369742" cy="2040255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650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936FD-936E-13AA-350F-F36B914B2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5F2F63-2288-F169-A696-06FD55432B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183C02E-FA56-5DCE-80AA-86DDC88F12CE}"/>
              </a:ext>
            </a:extLst>
          </p:cNvPr>
          <p:cNvSpPr>
            <a:spLocks/>
          </p:cNvSpPr>
          <p:nvPr userDrawn="1"/>
        </p:nvSpPr>
        <p:spPr>
          <a:xfrm>
            <a:off x="499472" y="1233996"/>
            <a:ext cx="5422357" cy="4674399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86683A0-40D4-CB7F-5F14-9901AA5EDA38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10965" y="1436914"/>
            <a:ext cx="4999369" cy="4273421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C85BA611-4B45-2E12-B37D-76752EE48B0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0171" y="3144416"/>
            <a:ext cx="5430779" cy="2763980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8D994B5-3959-7AF7-024A-36F22F4DA967}"/>
              </a:ext>
            </a:extLst>
          </p:cNvPr>
          <p:cNvSpPr>
            <a:spLocks/>
          </p:cNvSpPr>
          <p:nvPr userDrawn="1"/>
        </p:nvSpPr>
        <p:spPr>
          <a:xfrm>
            <a:off x="6270171" y="1233996"/>
            <a:ext cx="5422357" cy="1555857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7B8EF1D0-3BAC-6C2C-34D3-60CF8F4B7D2C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423108" y="1353439"/>
            <a:ext cx="5057926" cy="1268464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82056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936FD-936E-13AA-350F-F36B914B2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5F2F63-2288-F169-A696-06FD55432B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183C02E-FA56-5DCE-80AA-86DDC88F12CE}"/>
              </a:ext>
            </a:extLst>
          </p:cNvPr>
          <p:cNvSpPr>
            <a:spLocks/>
          </p:cNvSpPr>
          <p:nvPr userDrawn="1"/>
        </p:nvSpPr>
        <p:spPr>
          <a:xfrm>
            <a:off x="499472" y="3144415"/>
            <a:ext cx="5422357" cy="2763980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86683A0-40D4-CB7F-5F14-9901AA5EDA38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10965" y="3331029"/>
            <a:ext cx="4999369" cy="237930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C85BA611-4B45-2E12-B37D-76752EE48B0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70171" y="3144416"/>
            <a:ext cx="5430779" cy="2763980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8D994B5-3959-7AF7-024A-36F22F4DA967}"/>
              </a:ext>
            </a:extLst>
          </p:cNvPr>
          <p:cNvSpPr>
            <a:spLocks/>
          </p:cNvSpPr>
          <p:nvPr userDrawn="1"/>
        </p:nvSpPr>
        <p:spPr>
          <a:xfrm>
            <a:off x="482625" y="1233996"/>
            <a:ext cx="11209904" cy="1555857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7B8EF1D0-3BAC-6C2C-34D3-60CF8F4B7D2C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53143" y="1427583"/>
            <a:ext cx="10860833" cy="1194319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4968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039C6-F105-FB2B-C7EE-E3DFFB5EB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26C1D-D053-7B31-3502-B239A15643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739326E-8696-B01C-D9DE-006A6173EE0C}"/>
              </a:ext>
            </a:extLst>
          </p:cNvPr>
          <p:cNvSpPr>
            <a:spLocks/>
          </p:cNvSpPr>
          <p:nvPr userDrawn="1"/>
        </p:nvSpPr>
        <p:spPr>
          <a:xfrm>
            <a:off x="482625" y="1233996"/>
            <a:ext cx="11209904" cy="1555857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A1F744A-0184-DD38-89CF-0779AE4B9E98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53143" y="1427583"/>
            <a:ext cx="10860833" cy="1194319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7F3B3E1C-7644-CD6F-C964-11DAF73EAB4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368169" y="3039167"/>
            <a:ext cx="5430779" cy="2763980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032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text image comb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039C6-F105-FB2B-C7EE-E3DFFB5EB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26C1D-D053-7B31-3502-B239A156439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739326E-8696-B01C-D9DE-006A6173EE0C}"/>
              </a:ext>
            </a:extLst>
          </p:cNvPr>
          <p:cNvSpPr>
            <a:spLocks/>
          </p:cNvSpPr>
          <p:nvPr userDrawn="1"/>
        </p:nvSpPr>
        <p:spPr>
          <a:xfrm>
            <a:off x="491048" y="1146542"/>
            <a:ext cx="11209904" cy="662313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A1F744A-0184-DD38-89CF-0779AE4B9E98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65584" y="1288093"/>
            <a:ext cx="10860833" cy="379209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D324EF71-9150-4E4E-07F0-CAE246B7953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502421" y="1898821"/>
            <a:ext cx="945213" cy="743957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00D57869-8E72-EA61-BA06-C9CA41971AE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483946" y="2732744"/>
            <a:ext cx="945213" cy="743957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Picture Placeholder 15">
            <a:extLst>
              <a:ext uri="{FF2B5EF4-FFF2-40B4-BE49-F238E27FC236}">
                <a16:creationId xmlns:a16="http://schemas.microsoft.com/office/drawing/2014/main" id="{EA2EAEAC-D950-50E1-0B67-32BCB54BD8B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502414" y="4305189"/>
            <a:ext cx="945213" cy="743957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Picture Placeholder 15">
            <a:extLst>
              <a:ext uri="{FF2B5EF4-FFF2-40B4-BE49-F238E27FC236}">
                <a16:creationId xmlns:a16="http://schemas.microsoft.com/office/drawing/2014/main" id="{D6ACDC57-D78E-D7D2-04AD-0AA995A934F2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483939" y="5139112"/>
            <a:ext cx="945213" cy="743957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BEA6274-624B-7013-10B0-DB78928BE8C8}"/>
              </a:ext>
            </a:extLst>
          </p:cNvPr>
          <p:cNvSpPr>
            <a:spLocks/>
          </p:cNvSpPr>
          <p:nvPr userDrawn="1"/>
        </p:nvSpPr>
        <p:spPr>
          <a:xfrm>
            <a:off x="491048" y="3566667"/>
            <a:ext cx="11209904" cy="662313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3FD01739-8670-CD8E-D423-18628D2C1FCD}"/>
              </a:ext>
            </a:extLst>
          </p:cNvPr>
          <p:cNvSpPr>
            <a:spLocks noGrp="1"/>
          </p:cNvSpPr>
          <p:nvPr>
            <p:ph type="body" idx="20"/>
          </p:nvPr>
        </p:nvSpPr>
        <p:spPr>
          <a:xfrm>
            <a:off x="653140" y="3708218"/>
            <a:ext cx="10860833" cy="379209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1843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936FD-936E-13AA-350F-F36B914B2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5F2F63-2288-F169-A696-06FD55432B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183C02E-FA56-5DCE-80AA-86DDC88F12CE}"/>
              </a:ext>
            </a:extLst>
          </p:cNvPr>
          <p:cNvSpPr>
            <a:spLocks/>
          </p:cNvSpPr>
          <p:nvPr userDrawn="1"/>
        </p:nvSpPr>
        <p:spPr>
          <a:xfrm>
            <a:off x="499472" y="1233997"/>
            <a:ext cx="5422357" cy="2834152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86683A0-40D4-CB7F-5F14-9901AA5EDA38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10965" y="1436915"/>
            <a:ext cx="4999369" cy="2407298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C85BA611-4B45-2E12-B37D-76752EE48B0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99472" y="4273420"/>
            <a:ext cx="5430779" cy="1634976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Picture Placeholder 15">
            <a:extLst>
              <a:ext uri="{FF2B5EF4-FFF2-40B4-BE49-F238E27FC236}">
                <a16:creationId xmlns:a16="http://schemas.microsoft.com/office/drawing/2014/main" id="{E31618DB-AA4A-AEE0-7C23-C351AD6BB1E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70171" y="1233997"/>
            <a:ext cx="5430779" cy="4674399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2609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DD401FED-18F6-42CD-AA41-1038E632EEF7}"/>
              </a:ext>
            </a:extLst>
          </p:cNvPr>
          <p:cNvSpPr/>
          <p:nvPr userDrawn="1"/>
        </p:nvSpPr>
        <p:spPr>
          <a:xfrm>
            <a:off x="495637" y="1123949"/>
            <a:ext cx="5421600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9936FD-936E-13AA-350F-F36B914B2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047" y="462638"/>
            <a:ext cx="11175588" cy="54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5F2F63-2288-F169-A696-06FD55432B2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72E300E-4967-03C9-DE2F-5502BAE33181}"/>
              </a:ext>
            </a:extLst>
          </p:cNvPr>
          <p:cNvSpPr>
            <a:spLocks/>
          </p:cNvSpPr>
          <p:nvPr userDrawn="1"/>
        </p:nvSpPr>
        <p:spPr>
          <a:xfrm>
            <a:off x="495259" y="1851660"/>
            <a:ext cx="5422357" cy="4091945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6D4FCF6-2BD1-8817-A786-5587C6EA92C9}"/>
              </a:ext>
            </a:extLst>
          </p:cNvPr>
          <p:cNvSpPr>
            <a:spLocks/>
          </p:cNvSpPr>
          <p:nvPr userDrawn="1"/>
        </p:nvSpPr>
        <p:spPr>
          <a:xfrm>
            <a:off x="6244656" y="1851660"/>
            <a:ext cx="5422357" cy="409194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CE32543-26D8-D580-0A4B-E6FB265D6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1936" y="2034540"/>
            <a:ext cx="5007796" cy="3685129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312DFC9-3DDF-455A-D440-231396B6EA6F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702539" y="2020545"/>
            <a:ext cx="5007796" cy="3685129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79E264E-2CE5-A57F-7900-7B356CC8C2B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8124" y="1220094"/>
            <a:ext cx="5196626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8664AB6-2C50-A948-3715-F67205306AAB}"/>
              </a:ext>
            </a:extLst>
          </p:cNvPr>
          <p:cNvSpPr/>
          <p:nvPr userDrawn="1"/>
        </p:nvSpPr>
        <p:spPr>
          <a:xfrm>
            <a:off x="6245034" y="1123949"/>
            <a:ext cx="5421600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8A79C8AC-4901-9EF5-3D76-189596A0A8E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57521" y="1220094"/>
            <a:ext cx="5196626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4046128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onl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B5152-1F8D-9BFC-2052-2BA648721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23E4AC-22BD-CB81-FE0A-2B0ED794F53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CF84F57-EF08-E007-3B13-61152361A0F3}"/>
              </a:ext>
            </a:extLst>
          </p:cNvPr>
          <p:cNvSpPr>
            <a:spLocks/>
          </p:cNvSpPr>
          <p:nvPr userDrawn="1"/>
        </p:nvSpPr>
        <p:spPr>
          <a:xfrm>
            <a:off x="491045" y="1848662"/>
            <a:ext cx="7187195" cy="4091241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65DAC7C-AA76-D5B6-9133-4A5DA8B29D09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727788" y="2051580"/>
            <a:ext cx="6736701" cy="3654113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04BE2ED-91BA-0A45-203B-03E6E85CF26F}"/>
              </a:ext>
            </a:extLst>
          </p:cNvPr>
          <p:cNvSpPr>
            <a:spLocks/>
          </p:cNvSpPr>
          <p:nvPr userDrawn="1"/>
        </p:nvSpPr>
        <p:spPr>
          <a:xfrm>
            <a:off x="7889732" y="1123949"/>
            <a:ext cx="3892565" cy="4815955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D2C8810A-8018-973A-E947-973059F7549B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087941" y="1287780"/>
            <a:ext cx="3482864" cy="4417913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5FEAF75-96DC-125B-1AE2-631D554D33ED}"/>
              </a:ext>
            </a:extLst>
          </p:cNvPr>
          <p:cNvSpPr/>
          <p:nvPr userDrawn="1"/>
        </p:nvSpPr>
        <p:spPr>
          <a:xfrm>
            <a:off x="491045" y="1123949"/>
            <a:ext cx="7187194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323BD7EF-F68E-0EE9-EA3B-87DD461F040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06751" y="1208676"/>
            <a:ext cx="6757738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18903870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8B0A2-334B-6F46-E33C-E0771BB0B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90E916-4FA7-010E-4DF5-A00ECE4C9A3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2EE1470-FE1C-002A-D926-59B268481AFD}"/>
              </a:ext>
            </a:extLst>
          </p:cNvPr>
          <p:cNvSpPr>
            <a:spLocks/>
          </p:cNvSpPr>
          <p:nvPr userDrawn="1"/>
        </p:nvSpPr>
        <p:spPr>
          <a:xfrm>
            <a:off x="1575825" y="1848662"/>
            <a:ext cx="4313381" cy="4091241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1AEA24D5-16AF-5166-3ADF-43A3EFEC87E5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719222" y="1975104"/>
            <a:ext cx="4004922" cy="3834729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CDA5DBA-B653-A8DB-D0FF-AB9A20CD5407}"/>
              </a:ext>
            </a:extLst>
          </p:cNvPr>
          <p:cNvSpPr>
            <a:spLocks/>
          </p:cNvSpPr>
          <p:nvPr userDrawn="1"/>
        </p:nvSpPr>
        <p:spPr>
          <a:xfrm>
            <a:off x="7889732" y="1178594"/>
            <a:ext cx="3892565" cy="4761310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11C90813-1A56-1A54-485A-421F9CB4B581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087941" y="1380931"/>
            <a:ext cx="3482864" cy="4324762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1A5295E1-0DE1-4E7D-0011-AF04B8AF22D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06017" y="1904084"/>
            <a:ext cx="1001712" cy="540000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24" name="Picture Placeholder 22">
            <a:extLst>
              <a:ext uri="{FF2B5EF4-FFF2-40B4-BE49-F238E27FC236}">
                <a16:creationId xmlns:a16="http://schemas.microsoft.com/office/drawing/2014/main" id="{6EFBF73D-53C6-EE5A-0C9A-39A32AC84C5E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06017" y="2582420"/>
            <a:ext cx="1001712" cy="540000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25" name="Picture Placeholder 22">
            <a:extLst>
              <a:ext uri="{FF2B5EF4-FFF2-40B4-BE49-F238E27FC236}">
                <a16:creationId xmlns:a16="http://schemas.microsoft.com/office/drawing/2014/main" id="{0006DDBA-E6A7-6B64-D58C-009EAEF634EC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506017" y="3260756"/>
            <a:ext cx="1001712" cy="540000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CB8CCA2F-7F94-E944-31C9-47074DD44BF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06017" y="3939092"/>
            <a:ext cx="1001712" cy="540000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27" name="Picture Placeholder 22">
            <a:extLst>
              <a:ext uri="{FF2B5EF4-FFF2-40B4-BE49-F238E27FC236}">
                <a16:creationId xmlns:a16="http://schemas.microsoft.com/office/drawing/2014/main" id="{55EBF3FE-4977-AB66-787D-18DDA5AA0B1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507458" y="4617428"/>
            <a:ext cx="1001712" cy="540000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28" name="Picture Placeholder 22">
            <a:extLst>
              <a:ext uri="{FF2B5EF4-FFF2-40B4-BE49-F238E27FC236}">
                <a16:creationId xmlns:a16="http://schemas.microsoft.com/office/drawing/2014/main" id="{6E21470E-4E49-BBFC-EBD6-004D50F71095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07458" y="5295765"/>
            <a:ext cx="1001712" cy="540000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29" name="Picture Placeholder 22">
            <a:extLst>
              <a:ext uri="{FF2B5EF4-FFF2-40B4-BE49-F238E27FC236}">
                <a16:creationId xmlns:a16="http://schemas.microsoft.com/office/drawing/2014/main" id="{C564BABC-3387-B1DF-FB94-F8777222CD74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032602" y="1842888"/>
            <a:ext cx="1645637" cy="4091240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AD48B3-6B08-4037-7289-F4D66160DCCE}"/>
              </a:ext>
            </a:extLst>
          </p:cNvPr>
          <p:cNvSpPr/>
          <p:nvPr userDrawn="1"/>
        </p:nvSpPr>
        <p:spPr>
          <a:xfrm>
            <a:off x="491045" y="1123949"/>
            <a:ext cx="7187194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FCD12ED4-3509-88CB-83BF-FD002DC90A7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06751" y="1208676"/>
            <a:ext cx="6757738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28964047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picture in egg comb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C285F-F17F-9963-3B9E-CFD7EB9B3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13566F-563F-F1F7-031F-206F1FDF726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Picture Placeholder 11">
            <a:extLst>
              <a:ext uri="{FF2B5EF4-FFF2-40B4-BE49-F238E27FC236}">
                <a16:creationId xmlns:a16="http://schemas.microsoft.com/office/drawing/2014/main" id="{54F7B53A-A4DA-A09F-C2E8-BC972C34C11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394372" y="1275709"/>
            <a:ext cx="4306579" cy="4306582"/>
          </a:xfrm>
          <a:custGeom>
            <a:avLst/>
            <a:gdLst>
              <a:gd name="connsiteX0" fmla="*/ 1816212 w 4175998"/>
              <a:gd name="connsiteY0" fmla="*/ 0 h 4176001"/>
              <a:gd name="connsiteX1" fmla="*/ 4046832 w 4175998"/>
              <a:gd name="connsiteY1" fmla="*/ 1990245 h 4176001"/>
              <a:gd name="connsiteX2" fmla="*/ 2262011 w 4175998"/>
              <a:gd name="connsiteY2" fmla="*/ 4165082 h 4176001"/>
              <a:gd name="connsiteX3" fmla="*/ 31393 w 4175998"/>
              <a:gd name="connsiteY3" fmla="*/ 2174843 h 4176001"/>
              <a:gd name="connsiteX4" fmla="*/ 1816212 w 4175998"/>
              <a:gd name="connsiteY4" fmla="*/ 0 h 4176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75998" h="4176001">
                <a:moveTo>
                  <a:pt x="1816212" y="0"/>
                </a:moveTo>
                <a:cubicBezTo>
                  <a:pt x="2556503" y="0"/>
                  <a:pt x="3583130" y="940052"/>
                  <a:pt x="4046832" y="1990245"/>
                </a:cubicBezTo>
                <a:cubicBezTo>
                  <a:pt x="4458461" y="2925644"/>
                  <a:pt x="3892259" y="4047188"/>
                  <a:pt x="2262011" y="4165082"/>
                </a:cubicBezTo>
                <a:cubicBezTo>
                  <a:pt x="631754" y="4284528"/>
                  <a:pt x="-173611" y="3411174"/>
                  <a:pt x="31393" y="2174843"/>
                </a:cubicBezTo>
                <a:cubicBezTo>
                  <a:pt x="238020" y="940052"/>
                  <a:pt x="1033623" y="0"/>
                  <a:pt x="1816212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tx2"/>
            </a:solidFill>
          </a:ln>
        </p:spPr>
        <p:txBody>
          <a:bodyPr wrap="square">
            <a:noAutofit/>
          </a:bodyPr>
          <a:lstStyle>
            <a:lvl1pPr marL="0" indent="0"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A632E3E-BACD-7164-9FA9-9F9BB70AA794}"/>
              </a:ext>
            </a:extLst>
          </p:cNvPr>
          <p:cNvSpPr>
            <a:spLocks/>
          </p:cNvSpPr>
          <p:nvPr userDrawn="1"/>
        </p:nvSpPr>
        <p:spPr>
          <a:xfrm>
            <a:off x="499472" y="1233996"/>
            <a:ext cx="6621999" cy="479905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00ED039-B55C-0140-9890-0B81DECEF70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9951" y="1426500"/>
            <a:ext cx="6267562" cy="439783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7336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text image comb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FA9D9-5A56-449B-3B86-F2574AEEC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30103A-80B4-E4B8-95F1-63CBB3991D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210CB7-8B35-BCBA-1451-F8B7E9876E0F}"/>
              </a:ext>
            </a:extLst>
          </p:cNvPr>
          <p:cNvSpPr/>
          <p:nvPr userDrawn="1"/>
        </p:nvSpPr>
        <p:spPr>
          <a:xfrm>
            <a:off x="499474" y="4478694"/>
            <a:ext cx="5509440" cy="1429701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8A3154AD-4179-F26E-E9A7-1AF096C192C5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43812" y="4599992"/>
            <a:ext cx="5225143" cy="113833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6" name="Picture Placeholder 15">
            <a:extLst>
              <a:ext uri="{FF2B5EF4-FFF2-40B4-BE49-F238E27FC236}">
                <a16:creationId xmlns:a16="http://schemas.microsoft.com/office/drawing/2014/main" id="{E298D0AC-A783-AB2E-EB7F-D780BE1BAA7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8254" y="4486895"/>
            <a:ext cx="1651519" cy="1421501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77091A5-D14B-C7A5-C62D-BDA04EFC8EA7}"/>
              </a:ext>
            </a:extLst>
          </p:cNvPr>
          <p:cNvSpPr>
            <a:spLocks/>
          </p:cNvSpPr>
          <p:nvPr userDrawn="1"/>
        </p:nvSpPr>
        <p:spPr>
          <a:xfrm>
            <a:off x="7889732" y="1178594"/>
            <a:ext cx="3892565" cy="4761310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ED69553-DE88-EA25-6672-AC0644115332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8046720" y="1380931"/>
            <a:ext cx="3573780" cy="4324762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39E42C0-AB79-3782-075E-72CB6B75F085}"/>
              </a:ext>
            </a:extLst>
          </p:cNvPr>
          <p:cNvSpPr/>
          <p:nvPr userDrawn="1"/>
        </p:nvSpPr>
        <p:spPr>
          <a:xfrm>
            <a:off x="499474" y="2799183"/>
            <a:ext cx="5509440" cy="1429701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5D6D216-18E9-85F9-5945-D1E4C5C9161A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43812" y="2920481"/>
            <a:ext cx="5225143" cy="113833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1" name="Picture Placeholder 15">
            <a:extLst>
              <a:ext uri="{FF2B5EF4-FFF2-40B4-BE49-F238E27FC236}">
                <a16:creationId xmlns:a16="http://schemas.microsoft.com/office/drawing/2014/main" id="{027FF982-46DC-FF2A-3093-FBAE36F8389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098254" y="2807384"/>
            <a:ext cx="1651519" cy="1421501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1005F3F-A456-B0A8-C6D1-530EA2FC168D}"/>
              </a:ext>
            </a:extLst>
          </p:cNvPr>
          <p:cNvSpPr/>
          <p:nvPr userDrawn="1"/>
        </p:nvSpPr>
        <p:spPr>
          <a:xfrm>
            <a:off x="499474" y="1178594"/>
            <a:ext cx="5509440" cy="1429701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0D04D700-13AA-81E6-B144-8B0095DE8D81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43812" y="1299892"/>
            <a:ext cx="5225143" cy="113833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4" name="Picture Placeholder 15">
            <a:extLst>
              <a:ext uri="{FF2B5EF4-FFF2-40B4-BE49-F238E27FC236}">
                <a16:creationId xmlns:a16="http://schemas.microsoft.com/office/drawing/2014/main" id="{7E16FC58-A009-798E-8D58-547752FCB281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098254" y="1186795"/>
            <a:ext cx="1651519" cy="1421501"/>
          </a:xfrm>
          <a:noFill/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1728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8D02-4CF8-DE76-15B6-637D43599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B0FEDE-E986-59AB-6FA8-54C945B3B22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12676-6F9D-BC6D-3858-8956B2B50B49}"/>
              </a:ext>
            </a:extLst>
          </p:cNvPr>
          <p:cNvSpPr/>
          <p:nvPr userDrawn="1"/>
        </p:nvSpPr>
        <p:spPr>
          <a:xfrm>
            <a:off x="491043" y="1126997"/>
            <a:ext cx="11209904" cy="1210936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9AD8B9-B20B-B93B-41A1-CBFF1AF463D0}"/>
              </a:ext>
            </a:extLst>
          </p:cNvPr>
          <p:cNvSpPr txBox="1"/>
          <p:nvPr userDrawn="1"/>
        </p:nvSpPr>
        <p:spPr>
          <a:xfrm>
            <a:off x="1783732" y="3194731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038026-C5D0-8606-C990-CF4F612C3376}"/>
              </a:ext>
            </a:extLst>
          </p:cNvPr>
          <p:cNvSpPr/>
          <p:nvPr userDrawn="1"/>
        </p:nvSpPr>
        <p:spPr>
          <a:xfrm>
            <a:off x="491045" y="5308364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6AC64EF-5496-2122-77C7-2B85F0F0F4F5}"/>
              </a:ext>
            </a:extLst>
          </p:cNvPr>
          <p:cNvSpPr/>
          <p:nvPr userDrawn="1"/>
        </p:nvSpPr>
        <p:spPr>
          <a:xfrm>
            <a:off x="491044" y="2435559"/>
            <a:ext cx="11209903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192A9F7B-681A-E989-8761-4B1ACFC1C82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2151" y="2520286"/>
            <a:ext cx="10907698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4499E356-38BF-25F3-6362-6B8E224E2FD5}"/>
              </a:ext>
            </a:extLst>
          </p:cNvPr>
          <p:cNvSpPr>
            <a:spLocks noGrp="1"/>
          </p:cNvSpPr>
          <p:nvPr userDrawn="1">
            <p:ph type="body" idx="13" hasCustomPrompt="1"/>
          </p:nvPr>
        </p:nvSpPr>
        <p:spPr>
          <a:xfrm>
            <a:off x="642151" y="1246173"/>
            <a:ext cx="10907698" cy="97721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58030179-BA2E-F626-5A40-F5C79A056525}"/>
              </a:ext>
            </a:extLst>
          </p:cNvPr>
          <p:cNvSpPr>
            <a:spLocks noGrp="1"/>
          </p:cNvSpPr>
          <p:nvPr userDrawn="1">
            <p:ph type="body" idx="14" hasCustomPrompt="1"/>
          </p:nvPr>
        </p:nvSpPr>
        <p:spPr>
          <a:xfrm>
            <a:off x="642151" y="5374961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76D1B49E-6CDB-A7AA-0D11-CBF5B5AB21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832151" y="3235060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C6C583-1D20-1954-7415-5A33B7DBB3C6}"/>
              </a:ext>
            </a:extLst>
          </p:cNvPr>
          <p:cNvSpPr txBox="1"/>
          <p:nvPr userDrawn="1"/>
        </p:nvSpPr>
        <p:spPr>
          <a:xfrm>
            <a:off x="1783732" y="3905545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1E2C50A1-B37E-CD1F-B847-66477C6F5F5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832151" y="3945874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CEDDD16-2D4C-4017-B296-88DB6AC37F10}"/>
              </a:ext>
            </a:extLst>
          </p:cNvPr>
          <p:cNvSpPr txBox="1"/>
          <p:nvPr userDrawn="1"/>
        </p:nvSpPr>
        <p:spPr>
          <a:xfrm>
            <a:off x="1783732" y="4616359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31" name="Text Placeholder 26">
            <a:extLst>
              <a:ext uri="{FF2B5EF4-FFF2-40B4-BE49-F238E27FC236}">
                <a16:creationId xmlns:a16="http://schemas.microsoft.com/office/drawing/2014/main" id="{E622E4F1-8E32-02CB-F022-5F346E85F72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32151" y="4656688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FC7E9E4-52BD-9AE8-FF01-B771EDB56B80}"/>
              </a:ext>
            </a:extLst>
          </p:cNvPr>
          <p:cNvSpPr txBox="1"/>
          <p:nvPr userDrawn="1"/>
        </p:nvSpPr>
        <p:spPr>
          <a:xfrm>
            <a:off x="6561631" y="3191150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8F58A9A8-9A26-2FD0-B620-B09EFB0AC9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10050" y="3231479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1D9881C-8139-A997-44A5-262EB1725A8C}"/>
              </a:ext>
            </a:extLst>
          </p:cNvPr>
          <p:cNvSpPr txBox="1"/>
          <p:nvPr userDrawn="1"/>
        </p:nvSpPr>
        <p:spPr>
          <a:xfrm>
            <a:off x="6561631" y="3901964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35" name="Text Placeholder 26">
            <a:extLst>
              <a:ext uri="{FF2B5EF4-FFF2-40B4-BE49-F238E27FC236}">
                <a16:creationId xmlns:a16="http://schemas.microsoft.com/office/drawing/2014/main" id="{F938E462-2057-330C-C78E-168368603EB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0050" y="3942293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0862972-9037-2291-7564-5BC3C2AF2ECB}"/>
              </a:ext>
            </a:extLst>
          </p:cNvPr>
          <p:cNvSpPr txBox="1"/>
          <p:nvPr userDrawn="1"/>
        </p:nvSpPr>
        <p:spPr>
          <a:xfrm>
            <a:off x="6561631" y="4612778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37" name="Text Placeholder 26">
            <a:extLst>
              <a:ext uri="{FF2B5EF4-FFF2-40B4-BE49-F238E27FC236}">
                <a16:creationId xmlns:a16="http://schemas.microsoft.com/office/drawing/2014/main" id="{3295113C-205C-646B-B569-E88BD98A249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610050" y="4653107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</p:spTree>
    <p:extLst>
      <p:ext uri="{BB962C8B-B14F-4D97-AF65-F5344CB8AC3E}">
        <p14:creationId xmlns:p14="http://schemas.microsoft.com/office/powerpoint/2010/main" val="7071127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rammar layout no sub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8D02-4CF8-DE76-15B6-637D43599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B0FEDE-E986-59AB-6FA8-54C945B3B22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012676-6F9D-BC6D-3858-8956B2B50B49}"/>
              </a:ext>
            </a:extLst>
          </p:cNvPr>
          <p:cNvSpPr/>
          <p:nvPr userDrawn="1"/>
        </p:nvSpPr>
        <p:spPr>
          <a:xfrm>
            <a:off x="491043" y="1126997"/>
            <a:ext cx="11209904" cy="1210936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9AD8B9-B20B-B93B-41A1-CBFF1AF463D0}"/>
              </a:ext>
            </a:extLst>
          </p:cNvPr>
          <p:cNvSpPr txBox="1"/>
          <p:nvPr userDrawn="1"/>
        </p:nvSpPr>
        <p:spPr>
          <a:xfrm>
            <a:off x="1783732" y="3194731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D038026-C5D0-8606-C990-CF4F612C3376}"/>
              </a:ext>
            </a:extLst>
          </p:cNvPr>
          <p:cNvSpPr/>
          <p:nvPr userDrawn="1"/>
        </p:nvSpPr>
        <p:spPr>
          <a:xfrm>
            <a:off x="491045" y="5308364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4499E356-38BF-25F3-6362-6B8E224E2FD5}"/>
              </a:ext>
            </a:extLst>
          </p:cNvPr>
          <p:cNvSpPr>
            <a:spLocks noGrp="1"/>
          </p:cNvSpPr>
          <p:nvPr userDrawn="1">
            <p:ph type="body" idx="13" hasCustomPrompt="1"/>
          </p:nvPr>
        </p:nvSpPr>
        <p:spPr>
          <a:xfrm>
            <a:off x="642151" y="1246173"/>
            <a:ext cx="10907698" cy="97721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58030179-BA2E-F626-5A40-F5C79A056525}"/>
              </a:ext>
            </a:extLst>
          </p:cNvPr>
          <p:cNvSpPr>
            <a:spLocks noGrp="1"/>
          </p:cNvSpPr>
          <p:nvPr userDrawn="1">
            <p:ph type="body" idx="14" hasCustomPrompt="1"/>
          </p:nvPr>
        </p:nvSpPr>
        <p:spPr>
          <a:xfrm>
            <a:off x="642151" y="5374961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76D1B49E-6CDB-A7AA-0D11-CBF5B5AB21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832151" y="3235060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C6C583-1D20-1954-7415-5A33B7DBB3C6}"/>
              </a:ext>
            </a:extLst>
          </p:cNvPr>
          <p:cNvSpPr txBox="1"/>
          <p:nvPr userDrawn="1"/>
        </p:nvSpPr>
        <p:spPr>
          <a:xfrm>
            <a:off x="1783732" y="3905545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1E2C50A1-B37E-CD1F-B847-66477C6F5F5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832151" y="3945874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CEDDD16-2D4C-4017-B296-88DB6AC37F10}"/>
              </a:ext>
            </a:extLst>
          </p:cNvPr>
          <p:cNvSpPr txBox="1"/>
          <p:nvPr userDrawn="1"/>
        </p:nvSpPr>
        <p:spPr>
          <a:xfrm>
            <a:off x="1783732" y="4616359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31" name="Text Placeholder 26">
            <a:extLst>
              <a:ext uri="{FF2B5EF4-FFF2-40B4-BE49-F238E27FC236}">
                <a16:creationId xmlns:a16="http://schemas.microsoft.com/office/drawing/2014/main" id="{E622E4F1-8E32-02CB-F022-5F346E85F72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32151" y="4656688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FC7E9E4-52BD-9AE8-FF01-B771EDB56B80}"/>
              </a:ext>
            </a:extLst>
          </p:cNvPr>
          <p:cNvSpPr txBox="1"/>
          <p:nvPr userDrawn="1"/>
        </p:nvSpPr>
        <p:spPr>
          <a:xfrm>
            <a:off x="6561631" y="3191150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8F58A9A8-9A26-2FD0-B620-B09EFB0AC9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10050" y="3231479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1D9881C-8139-A997-44A5-262EB1725A8C}"/>
              </a:ext>
            </a:extLst>
          </p:cNvPr>
          <p:cNvSpPr txBox="1"/>
          <p:nvPr userDrawn="1"/>
        </p:nvSpPr>
        <p:spPr>
          <a:xfrm>
            <a:off x="6561631" y="3901964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35" name="Text Placeholder 26">
            <a:extLst>
              <a:ext uri="{FF2B5EF4-FFF2-40B4-BE49-F238E27FC236}">
                <a16:creationId xmlns:a16="http://schemas.microsoft.com/office/drawing/2014/main" id="{F938E462-2057-330C-C78E-168368603EB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610050" y="3942293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0862972-9037-2291-7564-5BC3C2AF2ECB}"/>
              </a:ext>
            </a:extLst>
          </p:cNvPr>
          <p:cNvSpPr txBox="1"/>
          <p:nvPr userDrawn="1"/>
        </p:nvSpPr>
        <p:spPr>
          <a:xfrm>
            <a:off x="6561631" y="4612778"/>
            <a:ext cx="3893168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37" name="Text Placeholder 26">
            <a:extLst>
              <a:ext uri="{FF2B5EF4-FFF2-40B4-BE49-F238E27FC236}">
                <a16:creationId xmlns:a16="http://schemas.microsoft.com/office/drawing/2014/main" id="{3295113C-205C-646B-B569-E88BD98A249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610050" y="4653107"/>
            <a:ext cx="381475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</p:spTree>
    <p:extLst>
      <p:ext uri="{BB962C8B-B14F-4D97-AF65-F5344CB8AC3E}">
        <p14:creationId xmlns:p14="http://schemas.microsoft.com/office/powerpoint/2010/main" val="16966786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4BFCC-EA4C-EC41-1A4F-BCE4F4BAC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5E14B1-F0F6-232D-93CE-3D5475C7A28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E33C10-F07F-478B-8F0D-3C0156AD7802}"/>
              </a:ext>
            </a:extLst>
          </p:cNvPr>
          <p:cNvSpPr/>
          <p:nvPr userDrawn="1"/>
        </p:nvSpPr>
        <p:spPr>
          <a:xfrm>
            <a:off x="491045" y="1126997"/>
            <a:ext cx="11209904" cy="1210936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D094FD63-571F-377D-324C-6A15A40E2B1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42151" y="1246173"/>
            <a:ext cx="10907698" cy="97721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560E7E-DE5F-ABF3-75A8-A95EFB2AF947}"/>
              </a:ext>
            </a:extLst>
          </p:cNvPr>
          <p:cNvSpPr txBox="1"/>
          <p:nvPr userDrawn="1"/>
        </p:nvSpPr>
        <p:spPr>
          <a:xfrm>
            <a:off x="1448537" y="2810754"/>
            <a:ext cx="9398820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9" name="Text Placeholder 26">
            <a:extLst>
              <a:ext uri="{FF2B5EF4-FFF2-40B4-BE49-F238E27FC236}">
                <a16:creationId xmlns:a16="http://schemas.microsoft.com/office/drawing/2014/main" id="{EE0FB226-518F-E572-BE14-DB2304BB842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96956" y="2851083"/>
            <a:ext cx="9310744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Sentence to convert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AC45C2-2738-4902-6CC7-6EAAEBC0F5E6}"/>
              </a:ext>
            </a:extLst>
          </p:cNvPr>
          <p:cNvSpPr txBox="1"/>
          <p:nvPr userDrawn="1"/>
        </p:nvSpPr>
        <p:spPr>
          <a:xfrm>
            <a:off x="1448537" y="4484479"/>
            <a:ext cx="9398820" cy="524470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14" name="Text Placeholder 26">
            <a:extLst>
              <a:ext uri="{FF2B5EF4-FFF2-40B4-BE49-F238E27FC236}">
                <a16:creationId xmlns:a16="http://schemas.microsoft.com/office/drawing/2014/main" id="{60DFE7CC-8025-162D-DD16-E42D5908056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96955" y="4524808"/>
            <a:ext cx="9310745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Converted sentence </a:t>
            </a: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89871F42-0EAB-BB00-AE8E-39796F91D066}"/>
              </a:ext>
            </a:extLst>
          </p:cNvPr>
          <p:cNvSpPr/>
          <p:nvPr userDrawn="1"/>
        </p:nvSpPr>
        <p:spPr>
          <a:xfrm rot="5400000">
            <a:off x="5725388" y="3748389"/>
            <a:ext cx="845116" cy="393893"/>
          </a:xfrm>
          <a:prstGeom prst="rightArrow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1189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98920-CD95-BAAC-0DB2-BAFAB4360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0F67EB-BC8D-E5E4-AEDF-4932FA53ECB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D72D60-07DC-4208-1A2C-C4F23766DF1B}"/>
              </a:ext>
            </a:extLst>
          </p:cNvPr>
          <p:cNvSpPr/>
          <p:nvPr userDrawn="1"/>
        </p:nvSpPr>
        <p:spPr>
          <a:xfrm>
            <a:off x="491044" y="1277319"/>
            <a:ext cx="11209903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7DDDE6EA-396E-11A7-124D-0CE99C250EE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42151" y="1362046"/>
            <a:ext cx="10907698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AB9379-5154-5222-1A53-9A574149FCDE}"/>
              </a:ext>
            </a:extLst>
          </p:cNvPr>
          <p:cNvSpPr/>
          <p:nvPr userDrawn="1"/>
        </p:nvSpPr>
        <p:spPr>
          <a:xfrm>
            <a:off x="491045" y="5308364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FEFF34A9-1512-2F5F-AD80-BDD860DB308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42151" y="5374961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13462B-ACEB-AAEF-6772-E83EBCC700CD}"/>
              </a:ext>
            </a:extLst>
          </p:cNvPr>
          <p:cNvSpPr/>
          <p:nvPr userDrawn="1"/>
        </p:nvSpPr>
        <p:spPr>
          <a:xfrm>
            <a:off x="491043" y="4498385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C730AF0-72C4-BB65-27D7-6E217CBAD385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642149" y="4564982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C8B211-9C79-6626-FE1A-B5A2A5C765D6}"/>
              </a:ext>
            </a:extLst>
          </p:cNvPr>
          <p:cNvSpPr/>
          <p:nvPr userDrawn="1"/>
        </p:nvSpPr>
        <p:spPr>
          <a:xfrm>
            <a:off x="491048" y="3715142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7390F17-EFEC-D06E-6366-DB9A63BCE2E5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42154" y="3781739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AB1C9C-1059-8BE8-763B-36684DEFE9A4}"/>
              </a:ext>
            </a:extLst>
          </p:cNvPr>
          <p:cNvSpPr txBox="1"/>
          <p:nvPr userDrawn="1"/>
        </p:nvSpPr>
        <p:spPr>
          <a:xfrm>
            <a:off x="612583" y="2144048"/>
            <a:ext cx="2619200" cy="54828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rgbClr val="8E24AA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6B4E14-8AFA-6BEB-96AA-4BBA9A0DA0AF}"/>
              </a:ext>
            </a:extLst>
          </p:cNvPr>
          <p:cNvSpPr txBox="1"/>
          <p:nvPr userDrawn="1"/>
        </p:nvSpPr>
        <p:spPr>
          <a:xfrm>
            <a:off x="8932670" y="2153573"/>
            <a:ext cx="2619200" cy="54828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DEFD619-598B-AF3C-9208-18B553122E39}"/>
              </a:ext>
            </a:extLst>
          </p:cNvPr>
          <p:cNvSpPr txBox="1"/>
          <p:nvPr userDrawn="1"/>
        </p:nvSpPr>
        <p:spPr>
          <a:xfrm>
            <a:off x="3396264" y="2153573"/>
            <a:ext cx="2619200" cy="54828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rgbClr val="8E24AA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407DE68-4EEF-B0D7-0579-035A44AD57DD}"/>
              </a:ext>
            </a:extLst>
          </p:cNvPr>
          <p:cNvSpPr txBox="1"/>
          <p:nvPr userDrawn="1"/>
        </p:nvSpPr>
        <p:spPr>
          <a:xfrm>
            <a:off x="6158514" y="2153573"/>
            <a:ext cx="2619200" cy="54828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rgbClr val="8E24AA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8F4CDF5A-E122-61BA-0A8C-3E7F53809BB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85504" y="2218950"/>
            <a:ext cx="2501982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13" name="Text Placeholder 26">
            <a:extLst>
              <a:ext uri="{FF2B5EF4-FFF2-40B4-BE49-F238E27FC236}">
                <a16:creationId xmlns:a16="http://schemas.microsoft.com/office/drawing/2014/main" id="{A6DAB720-D4F7-CE51-2A50-7C9DB0B84FA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04514" y="2193186"/>
            <a:ext cx="2442546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15" name="Text Placeholder 26">
            <a:extLst>
              <a:ext uri="{FF2B5EF4-FFF2-40B4-BE49-F238E27FC236}">
                <a16:creationId xmlns:a16="http://schemas.microsoft.com/office/drawing/2014/main" id="{ED2D83AF-FA98-9955-32BE-13EA5787332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461272" y="2211175"/>
            <a:ext cx="2474708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4C173507-D147-848F-5FBE-DBEBB9E5A6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10300" y="2204756"/>
            <a:ext cx="2506980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DE1CDD4-D952-BAE4-02D9-F49B2CF7E253}"/>
              </a:ext>
            </a:extLst>
          </p:cNvPr>
          <p:cNvSpPr/>
          <p:nvPr userDrawn="1"/>
        </p:nvSpPr>
        <p:spPr>
          <a:xfrm>
            <a:off x="491045" y="2940124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F9AD880-9E98-C05E-DCC9-F09D5EE1100A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642151" y="3006721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3058517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rammar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98920-CD95-BAAC-0DB2-BAFAB4360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0F67EB-BC8D-E5E4-AEDF-4932FA53ECB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AB9379-5154-5222-1A53-9A574149FCDE}"/>
              </a:ext>
            </a:extLst>
          </p:cNvPr>
          <p:cNvSpPr/>
          <p:nvPr userDrawn="1"/>
        </p:nvSpPr>
        <p:spPr>
          <a:xfrm>
            <a:off x="491045" y="4820778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FEFF34A9-1512-2F5F-AD80-BDD860DB308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42151" y="4887375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13462B-ACEB-AAEF-6772-E83EBCC700CD}"/>
              </a:ext>
            </a:extLst>
          </p:cNvPr>
          <p:cNvSpPr/>
          <p:nvPr userDrawn="1"/>
        </p:nvSpPr>
        <p:spPr>
          <a:xfrm>
            <a:off x="491043" y="4010799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C730AF0-72C4-BB65-27D7-6E217CBAD385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642149" y="4077396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EC8B211-9C79-6626-FE1A-B5A2A5C765D6}"/>
              </a:ext>
            </a:extLst>
          </p:cNvPr>
          <p:cNvSpPr/>
          <p:nvPr userDrawn="1"/>
        </p:nvSpPr>
        <p:spPr>
          <a:xfrm>
            <a:off x="491048" y="3227556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7390F17-EFEC-D06E-6366-DB9A63BCE2E5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42154" y="3294153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8AB1C9C-1059-8BE8-763B-36684DEFE9A4}"/>
              </a:ext>
            </a:extLst>
          </p:cNvPr>
          <p:cNvSpPr txBox="1"/>
          <p:nvPr userDrawn="1"/>
        </p:nvSpPr>
        <p:spPr>
          <a:xfrm>
            <a:off x="612583" y="1656462"/>
            <a:ext cx="2619200" cy="54828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rgbClr val="8E24AA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6B4E14-8AFA-6BEB-96AA-4BBA9A0DA0AF}"/>
              </a:ext>
            </a:extLst>
          </p:cNvPr>
          <p:cNvSpPr txBox="1"/>
          <p:nvPr userDrawn="1"/>
        </p:nvSpPr>
        <p:spPr>
          <a:xfrm>
            <a:off x="8932670" y="1665987"/>
            <a:ext cx="2619200" cy="54828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chemeClr val="tx2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DEFD619-598B-AF3C-9208-18B553122E39}"/>
              </a:ext>
            </a:extLst>
          </p:cNvPr>
          <p:cNvSpPr txBox="1"/>
          <p:nvPr userDrawn="1"/>
        </p:nvSpPr>
        <p:spPr>
          <a:xfrm>
            <a:off x="3396264" y="1665987"/>
            <a:ext cx="2619200" cy="54828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rgbClr val="8E24AA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407DE68-4EEF-B0D7-0579-035A44AD57DD}"/>
              </a:ext>
            </a:extLst>
          </p:cNvPr>
          <p:cNvSpPr txBox="1"/>
          <p:nvPr userDrawn="1"/>
        </p:nvSpPr>
        <p:spPr>
          <a:xfrm>
            <a:off x="6158514" y="1665987"/>
            <a:ext cx="2619200" cy="548282"/>
          </a:xfrm>
          <a:prstGeom prst="roundRect">
            <a:avLst>
              <a:gd name="adj" fmla="val 7843"/>
            </a:avLst>
          </a:prstGeom>
          <a:solidFill>
            <a:schemeClr val="bg1"/>
          </a:solidFill>
          <a:ln w="57150">
            <a:solidFill>
              <a:srgbClr val="8E24AA"/>
            </a:solidFill>
          </a:ln>
          <a:effectLst/>
        </p:spPr>
        <p:txBody>
          <a:bodyPr wrap="square" lIns="91440" tIns="45720" rIns="91440" bIns="45720" anchor="ctr">
            <a:noAutofit/>
          </a:bodyPr>
          <a:lstStyle>
            <a:defPPr>
              <a:defRPr lang="en-US"/>
            </a:defPPr>
            <a:lvl1pPr>
              <a:lnSpc>
                <a:spcPct val="100000"/>
              </a:lnSpc>
              <a:spcAft>
                <a:spcPts val="600"/>
              </a:spcAft>
              <a:buBlip>
                <a:blip r:embed="rId2"/>
              </a:buBlip>
              <a:defRPr b="1">
                <a:solidFill>
                  <a:schemeClr val="bg1"/>
                </a:solidFill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>
              <a:buNone/>
            </a:pPr>
            <a:endParaRPr lang="en-GB" sz="2800">
              <a:solidFill>
                <a:srgbClr val="BA68C8"/>
              </a:solidFill>
            </a:endParaRP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8F4CDF5A-E122-61BA-0A8C-3E7F53809BB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61120" y="1731364"/>
            <a:ext cx="2588726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13" name="Text Placeholder 26">
            <a:extLst>
              <a:ext uri="{FF2B5EF4-FFF2-40B4-BE49-F238E27FC236}">
                <a16:creationId xmlns:a16="http://schemas.microsoft.com/office/drawing/2014/main" id="{A6DAB720-D4F7-CE51-2A50-7C9DB0B84FA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04514" y="1705600"/>
            <a:ext cx="2442546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15" name="Text Placeholder 26">
            <a:extLst>
              <a:ext uri="{FF2B5EF4-FFF2-40B4-BE49-F238E27FC236}">
                <a16:creationId xmlns:a16="http://schemas.microsoft.com/office/drawing/2014/main" id="{ED2D83AF-FA98-9955-32BE-13EA5787332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461272" y="1723589"/>
            <a:ext cx="2474708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4C173507-D147-848F-5FBE-DBEBB9E5A61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10300" y="1717170"/>
            <a:ext cx="2506980" cy="425542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DE1CDD4-D952-BAE4-02D9-F49B2CF7E253}"/>
              </a:ext>
            </a:extLst>
          </p:cNvPr>
          <p:cNvSpPr/>
          <p:nvPr userDrawn="1"/>
        </p:nvSpPr>
        <p:spPr>
          <a:xfrm>
            <a:off x="491045" y="2452538"/>
            <a:ext cx="11209904" cy="56218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8F9AD880-9E98-C05E-DCC9-F09D5EE1100A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642151" y="2519135"/>
            <a:ext cx="10907697" cy="420766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30386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5F38-5EC1-EE76-2AA1-B8A88930EC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Aim(s)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2B87BA-DF23-1CA0-8D8D-00B7599634B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BC0CF54-2E23-3FAB-A3D2-02CF468B54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1047" y="1234440"/>
            <a:ext cx="11209906" cy="4556761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1503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3F4E3-BE57-5271-F5F8-B78B0E12F1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GB" b="1">
                <a:solidFill>
                  <a:srgbClr val="8E24AA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Success Criteria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59426-9D70-3083-4E36-0C811CFE637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62EAD50-B85E-C6DB-E943-888591353D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1047" y="1234440"/>
            <a:ext cx="11209906" cy="4556761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Add 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3573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A5DC2ADE-9B5D-B3A0-2BB9-A6355CCC7E94}"/>
              </a:ext>
            </a:extLst>
          </p:cNvPr>
          <p:cNvSpPr/>
          <p:nvPr userDrawn="1"/>
        </p:nvSpPr>
        <p:spPr>
          <a:xfrm>
            <a:off x="5597593" y="2003268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EDD64C-DD3D-1E43-832D-72BDA496D2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0" name="Picture Placeholder 15">
            <a:extLst>
              <a:ext uri="{FF2B5EF4-FFF2-40B4-BE49-F238E27FC236}">
                <a16:creationId xmlns:a16="http://schemas.microsoft.com/office/drawing/2014/main" id="{3B3F9630-D3E8-D59B-DD25-5A25B31F9AD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3872" y="2765346"/>
            <a:ext cx="4804938" cy="3071103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Title 40">
            <a:extLst>
              <a:ext uri="{FF2B5EF4-FFF2-40B4-BE49-F238E27FC236}">
                <a16:creationId xmlns:a16="http://schemas.microsoft.com/office/drawing/2014/main" id="{DD0747D7-6048-D506-9906-997140600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7D5EF658-B117-2B0A-6928-3A10401D30E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91045" y="1279010"/>
            <a:ext cx="4837765" cy="724258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A742D98-FFB6-39F5-F305-9587BC537A06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507458" y="2109218"/>
            <a:ext cx="4837765" cy="44788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445935B4-268A-B03A-E1AD-2EDC77E89C06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624000" y="2109218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5" name="Picture Placeholder 15">
            <a:extLst>
              <a:ext uri="{FF2B5EF4-FFF2-40B4-BE49-F238E27FC236}">
                <a16:creationId xmlns:a16="http://schemas.microsoft.com/office/drawing/2014/main" id="{C19D4233-5083-6704-06D9-CFBB11E0DE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676900" y="2109218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6B9AC8FB-63CD-7E91-0D5D-249CA45A38FD}"/>
              </a:ext>
            </a:extLst>
          </p:cNvPr>
          <p:cNvSpPr/>
          <p:nvPr userDrawn="1"/>
        </p:nvSpPr>
        <p:spPr>
          <a:xfrm>
            <a:off x="5582460" y="2981864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8D28805C-9364-9AF3-0B18-B1BE6AB7627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6608867" y="3087814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9" name="Picture Placeholder 15">
            <a:extLst>
              <a:ext uri="{FF2B5EF4-FFF2-40B4-BE49-F238E27FC236}">
                <a16:creationId xmlns:a16="http://schemas.microsoft.com/office/drawing/2014/main" id="{C552998B-A25A-7249-D0AF-B3730BB1C6A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661767" y="3087814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B3FC2B63-C784-ED6A-CE0C-CE2F9D3281B6}"/>
              </a:ext>
            </a:extLst>
          </p:cNvPr>
          <p:cNvSpPr/>
          <p:nvPr userDrawn="1"/>
        </p:nvSpPr>
        <p:spPr>
          <a:xfrm>
            <a:off x="5582460" y="3975700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A9BC2BCF-A85C-BEC7-2FB3-F346A6252E09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608867" y="4081650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52" name="Picture Placeholder 15">
            <a:extLst>
              <a:ext uri="{FF2B5EF4-FFF2-40B4-BE49-F238E27FC236}">
                <a16:creationId xmlns:a16="http://schemas.microsoft.com/office/drawing/2014/main" id="{3FBD6206-1B21-813F-0C8E-02ED5785206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661767" y="4081650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B061C1CB-C732-F370-6326-CF94C9A50686}"/>
              </a:ext>
            </a:extLst>
          </p:cNvPr>
          <p:cNvSpPr/>
          <p:nvPr userDrawn="1"/>
        </p:nvSpPr>
        <p:spPr>
          <a:xfrm>
            <a:off x="5582460" y="4969536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DFDB72E9-EF1C-2BA1-4064-23FB9B46D7DB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608867" y="5075486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55" name="Picture Placeholder 15">
            <a:extLst>
              <a:ext uri="{FF2B5EF4-FFF2-40B4-BE49-F238E27FC236}">
                <a16:creationId xmlns:a16="http://schemas.microsoft.com/office/drawing/2014/main" id="{8FEAC366-DBCE-D8F4-52B1-5CCCA70647C8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661767" y="5075486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CE4083F-3D4E-6EF6-676C-402D67A69FBD}"/>
              </a:ext>
            </a:extLst>
          </p:cNvPr>
          <p:cNvSpPr/>
          <p:nvPr userDrawn="1"/>
        </p:nvSpPr>
        <p:spPr>
          <a:xfrm>
            <a:off x="5582460" y="1279010"/>
            <a:ext cx="6118491" cy="637671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1A7965BC-3856-A505-025B-88AAFA79767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53488" y="1363737"/>
            <a:ext cx="5745297" cy="447675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/>
              <a:t>Sub header</a:t>
            </a:r>
          </a:p>
        </p:txBody>
      </p:sp>
    </p:spTree>
    <p:extLst>
      <p:ext uri="{BB962C8B-B14F-4D97-AF65-F5344CB8AC3E}">
        <p14:creationId xmlns:p14="http://schemas.microsoft.com/office/powerpoint/2010/main" val="10453991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7 with out sub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A5DC2ADE-9B5D-B3A0-2BB9-A6355CCC7E94}"/>
              </a:ext>
            </a:extLst>
          </p:cNvPr>
          <p:cNvSpPr/>
          <p:nvPr userDrawn="1"/>
        </p:nvSpPr>
        <p:spPr>
          <a:xfrm>
            <a:off x="5597593" y="2003268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EDD64C-DD3D-1E43-832D-72BDA496D2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0" name="Picture Placeholder 15">
            <a:extLst>
              <a:ext uri="{FF2B5EF4-FFF2-40B4-BE49-F238E27FC236}">
                <a16:creationId xmlns:a16="http://schemas.microsoft.com/office/drawing/2014/main" id="{3B3F9630-D3E8-D59B-DD25-5A25B31F9AD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3872" y="2765346"/>
            <a:ext cx="4804938" cy="3071103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1" name="Title 40">
            <a:extLst>
              <a:ext uri="{FF2B5EF4-FFF2-40B4-BE49-F238E27FC236}">
                <a16:creationId xmlns:a16="http://schemas.microsoft.com/office/drawing/2014/main" id="{DD0747D7-6048-D506-9906-997140600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7D5EF658-B117-2B0A-6928-3A10401D30E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91045" y="1279010"/>
            <a:ext cx="4837765" cy="724258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8A742D98-FFB6-39F5-F305-9587BC537A06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507458" y="2109218"/>
            <a:ext cx="4837765" cy="447885"/>
          </a:xfrm>
        </p:spPr>
        <p:txBody>
          <a:bodyPr wrap="square" lIns="180000" tIns="108000" rIns="180000" bIns="108000" anchor="t" anchorCtr="0">
            <a:no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445935B4-268A-B03A-E1AD-2EDC77E89C06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624000" y="2109218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5" name="Picture Placeholder 15">
            <a:extLst>
              <a:ext uri="{FF2B5EF4-FFF2-40B4-BE49-F238E27FC236}">
                <a16:creationId xmlns:a16="http://schemas.microsoft.com/office/drawing/2014/main" id="{C19D4233-5083-6704-06D9-CFBB11E0DE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676900" y="2109218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6B9AC8FB-63CD-7E91-0D5D-249CA45A38FD}"/>
              </a:ext>
            </a:extLst>
          </p:cNvPr>
          <p:cNvSpPr/>
          <p:nvPr userDrawn="1"/>
        </p:nvSpPr>
        <p:spPr>
          <a:xfrm>
            <a:off x="5582460" y="2981864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8D28805C-9364-9AF3-0B18-B1BE6AB7627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6608867" y="3087814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9" name="Picture Placeholder 15">
            <a:extLst>
              <a:ext uri="{FF2B5EF4-FFF2-40B4-BE49-F238E27FC236}">
                <a16:creationId xmlns:a16="http://schemas.microsoft.com/office/drawing/2014/main" id="{C552998B-A25A-7249-D0AF-B3730BB1C6A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661767" y="3087814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B3FC2B63-C784-ED6A-CE0C-CE2F9D3281B6}"/>
              </a:ext>
            </a:extLst>
          </p:cNvPr>
          <p:cNvSpPr/>
          <p:nvPr userDrawn="1"/>
        </p:nvSpPr>
        <p:spPr>
          <a:xfrm>
            <a:off x="5582460" y="3975700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A9BC2BCF-A85C-BEC7-2FB3-F346A6252E09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608867" y="4081650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52" name="Picture Placeholder 15">
            <a:extLst>
              <a:ext uri="{FF2B5EF4-FFF2-40B4-BE49-F238E27FC236}">
                <a16:creationId xmlns:a16="http://schemas.microsoft.com/office/drawing/2014/main" id="{3FBD6206-1B21-813F-0C8E-02ED5785206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661767" y="4081650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B061C1CB-C732-F370-6326-CF94C9A50686}"/>
              </a:ext>
            </a:extLst>
          </p:cNvPr>
          <p:cNvSpPr/>
          <p:nvPr userDrawn="1"/>
        </p:nvSpPr>
        <p:spPr>
          <a:xfrm>
            <a:off x="5582460" y="4969536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DFDB72E9-EF1C-2BA1-4064-23FB9B46D7DB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6608867" y="5075486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55" name="Picture Placeholder 15">
            <a:extLst>
              <a:ext uri="{FF2B5EF4-FFF2-40B4-BE49-F238E27FC236}">
                <a16:creationId xmlns:a16="http://schemas.microsoft.com/office/drawing/2014/main" id="{8FEAC366-DBCE-D8F4-52B1-5CCCA70647C8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661767" y="5075486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C05CE1E-BE1C-EAA5-4559-E85691C589C1}"/>
              </a:ext>
            </a:extLst>
          </p:cNvPr>
          <p:cNvSpPr/>
          <p:nvPr userDrawn="1"/>
        </p:nvSpPr>
        <p:spPr>
          <a:xfrm>
            <a:off x="5582460" y="1062407"/>
            <a:ext cx="6136779" cy="887886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790D8089-8991-397F-530A-3781B31FC579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6608867" y="1168357"/>
            <a:ext cx="4995275" cy="684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C6C897F6-9298-EF24-1F19-B22EA0520470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5661767" y="1168357"/>
            <a:ext cx="861059" cy="674338"/>
          </a:xfrm>
          <a:solidFill>
            <a:schemeClr val="accent6">
              <a:alpha val="52000"/>
            </a:schemeClr>
          </a:solidFill>
          <a:ln w="15875">
            <a:noFill/>
          </a:ln>
        </p:spPr>
        <p:txBody>
          <a:bodyPr>
            <a:normAutofit/>
          </a:bodyPr>
          <a:lstStyle>
            <a:lvl1pPr marL="0" indent="0">
              <a:buNone/>
              <a:defRPr sz="10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4473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EB563-12F1-9720-89FF-504525A2C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D004DF-4883-4C2B-7DC8-AEAAD66EDA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4E09C3-92CD-E140-BA1A-54F33094AF07}"/>
              </a:ext>
            </a:extLst>
          </p:cNvPr>
          <p:cNvSpPr/>
          <p:nvPr userDrawn="1"/>
        </p:nvSpPr>
        <p:spPr>
          <a:xfrm>
            <a:off x="6130412" y="1057529"/>
            <a:ext cx="5570539" cy="484092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6" name="Text Placeholder 26">
            <a:extLst>
              <a:ext uri="{FF2B5EF4-FFF2-40B4-BE49-F238E27FC236}">
                <a16:creationId xmlns:a16="http://schemas.microsoft.com/office/drawing/2014/main" id="{5580B59D-4959-5A04-ADA1-7E39701853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193536" y="1110925"/>
            <a:ext cx="5449824" cy="377299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D621B5-97BA-EEC0-C931-99F5A5A6611A}"/>
              </a:ext>
            </a:extLst>
          </p:cNvPr>
          <p:cNvSpPr/>
          <p:nvPr userDrawn="1"/>
        </p:nvSpPr>
        <p:spPr>
          <a:xfrm>
            <a:off x="6130412" y="2727067"/>
            <a:ext cx="5570539" cy="484092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12" name="Text Placeholder 26">
            <a:extLst>
              <a:ext uri="{FF2B5EF4-FFF2-40B4-BE49-F238E27FC236}">
                <a16:creationId xmlns:a16="http://schemas.microsoft.com/office/drawing/2014/main" id="{F1402FBA-C382-A679-C67E-912C46CFB26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93536" y="2780463"/>
            <a:ext cx="5449824" cy="377299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Title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D185F59-E74A-6352-849D-DF19C2981ECE}"/>
              </a:ext>
            </a:extLst>
          </p:cNvPr>
          <p:cNvSpPr/>
          <p:nvPr userDrawn="1"/>
        </p:nvSpPr>
        <p:spPr>
          <a:xfrm>
            <a:off x="6096000" y="4396605"/>
            <a:ext cx="5570539" cy="484092"/>
          </a:xfrm>
          <a:prstGeom prst="rect">
            <a:avLst/>
          </a:prstGeom>
          <a:solidFill>
            <a:srgbClr val="8E24AA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GB"/>
          </a:p>
        </p:txBody>
      </p:sp>
      <p:sp>
        <p:nvSpPr>
          <p:cNvPr id="14" name="Text Placeholder 26">
            <a:extLst>
              <a:ext uri="{FF2B5EF4-FFF2-40B4-BE49-F238E27FC236}">
                <a16:creationId xmlns:a16="http://schemas.microsoft.com/office/drawing/2014/main" id="{210A229C-2F09-BDF2-8562-D360549116F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159124" y="4450001"/>
            <a:ext cx="5449824" cy="377299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Title</a:t>
            </a:r>
          </a:p>
        </p:txBody>
      </p:sp>
      <p:sp>
        <p:nvSpPr>
          <p:cNvPr id="15" name="Picture Placeholder 22">
            <a:extLst>
              <a:ext uri="{FF2B5EF4-FFF2-40B4-BE49-F238E27FC236}">
                <a16:creationId xmlns:a16="http://schemas.microsoft.com/office/drawing/2014/main" id="{D31A1668-36B3-385C-C558-13D85798B89E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7537838" y="1595017"/>
            <a:ext cx="2755686" cy="1078653"/>
          </a:xfrm>
          <a:ln>
            <a:solidFill>
              <a:schemeClr val="accent6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6" name="Picture Placeholder 22">
            <a:extLst>
              <a:ext uri="{FF2B5EF4-FFF2-40B4-BE49-F238E27FC236}">
                <a16:creationId xmlns:a16="http://schemas.microsoft.com/office/drawing/2014/main" id="{EE6B9226-939D-1B65-7AD2-BF94CD5E2D7B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7537838" y="3289416"/>
            <a:ext cx="2755686" cy="1078653"/>
          </a:xfrm>
          <a:ln>
            <a:solidFill>
              <a:schemeClr val="accent6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7" name="Picture Placeholder 22">
            <a:extLst>
              <a:ext uri="{FF2B5EF4-FFF2-40B4-BE49-F238E27FC236}">
                <a16:creationId xmlns:a16="http://schemas.microsoft.com/office/drawing/2014/main" id="{B7FB6122-4EAE-EDBC-1A7F-347FC4CB38E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7503426" y="4928700"/>
            <a:ext cx="2755686" cy="1078653"/>
          </a:xfrm>
          <a:ln>
            <a:solidFill>
              <a:schemeClr val="accent6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6154032-3665-5461-8710-6A6BEE043E57}"/>
              </a:ext>
            </a:extLst>
          </p:cNvPr>
          <p:cNvSpPr/>
          <p:nvPr userDrawn="1"/>
        </p:nvSpPr>
        <p:spPr>
          <a:xfrm>
            <a:off x="491045" y="1057529"/>
            <a:ext cx="5472433" cy="4949824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EEEEEE"/>
              </a:solidFill>
              <a:highlight>
                <a:srgbClr val="EEEEEE"/>
              </a:highlight>
            </a:endParaRP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FF218412-DDB0-8079-916E-3C7274F532D1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584660" y="1150995"/>
            <a:ext cx="5267500" cy="4649475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042147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slide 2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4C095-CB91-220A-0ED1-88DCD411F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F8090-3E6D-7300-2564-A2FE52B211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7C6AC83-DA2D-11E4-E39C-3AF8308B7D34}"/>
              </a:ext>
            </a:extLst>
          </p:cNvPr>
          <p:cNvSpPr/>
          <p:nvPr userDrawn="1"/>
        </p:nvSpPr>
        <p:spPr>
          <a:xfrm>
            <a:off x="491044" y="1260515"/>
            <a:ext cx="5416698" cy="1354925"/>
          </a:xfrm>
          <a:prstGeom prst="roundRect">
            <a:avLst>
              <a:gd name="adj" fmla="val 0"/>
            </a:avLst>
          </a:prstGeom>
          <a:solidFill>
            <a:srgbClr val="FFF3E0"/>
          </a:solidFill>
          <a:ln w="19050" cmpd="sng">
            <a:solidFill>
              <a:srgbClr val="FB8C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09854893-223B-DFF2-D74A-0755A76E0E92}"/>
              </a:ext>
            </a:extLst>
          </p:cNvPr>
          <p:cNvSpPr>
            <a:spLocks noGrp="1"/>
          </p:cNvSpPr>
          <p:nvPr>
            <p:ph type="body" idx="21" hasCustomPrompt="1"/>
          </p:nvPr>
        </p:nvSpPr>
        <p:spPr>
          <a:xfrm>
            <a:off x="603050" y="1366465"/>
            <a:ext cx="5187163" cy="1150364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7BA28D6-C6D3-63C9-ECA2-3496B2265D5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1046" y="2895753"/>
            <a:ext cx="1496066" cy="1880477"/>
          </a:xfrm>
          <a:ln w="12700">
            <a:solidFill>
              <a:schemeClr val="accent5"/>
            </a:solidFill>
          </a:ln>
        </p:spPr>
        <p:txBody>
          <a:bodyPr/>
          <a:lstStyle>
            <a:lvl1pPr marL="0" indent="0">
              <a:buNone/>
              <a:defRPr b="1"/>
            </a:lvl1pPr>
          </a:lstStyle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DE6B7FDA-5718-9BF7-8CB9-7A6DEC0EBBF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2184039" y="2895753"/>
            <a:ext cx="1496066" cy="1880477"/>
          </a:xfrm>
          <a:ln w="12700">
            <a:solidFill>
              <a:schemeClr val="accent5"/>
            </a:solidFill>
          </a:ln>
        </p:spPr>
        <p:txBody>
          <a:bodyPr/>
          <a:lstStyle>
            <a:lvl1pPr marL="0" indent="0">
              <a:buNone/>
              <a:defRPr b="1"/>
            </a:lvl1pPr>
          </a:lstStyle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604AE6F3-FE1D-DD74-15C3-2A975171BA43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3814846" y="2895753"/>
            <a:ext cx="1496066" cy="1880477"/>
          </a:xfrm>
          <a:ln w="12700">
            <a:solidFill>
              <a:schemeClr val="accent5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GB"/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3273232F-A93D-76F1-F8D7-FD268F29E28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486400" y="2895753"/>
            <a:ext cx="1496066" cy="1880477"/>
          </a:xfrm>
          <a:ln w="12700">
            <a:solidFill>
              <a:schemeClr val="accent5"/>
            </a:solidFill>
          </a:ln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50C0E39B-F4B9-716D-4B16-BE0D34126D6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7548282" y="2895836"/>
            <a:ext cx="4153181" cy="288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endParaRPr lang="en-GB"/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12B5F32D-8443-9F71-1D8F-438B1B32864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548282" y="3565709"/>
            <a:ext cx="4153181" cy="288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endParaRPr lang="en-GB"/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B0EFE509-6D35-2189-CCD7-CC88EFA75AC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7548282" y="4235582"/>
            <a:ext cx="4153181" cy="288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endParaRPr lang="en-GB"/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0784DE13-BE41-EC32-C17D-390DBE540855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7548282" y="4905456"/>
            <a:ext cx="4153181" cy="288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endParaRPr lang="en-GB"/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FED1F07A-8F4D-3D91-B47C-702CDA93932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90537" y="4905456"/>
            <a:ext cx="1496067" cy="288000"/>
          </a:xfrm>
        </p:spPr>
        <p:txBody>
          <a:bodyPr>
            <a:normAutofit/>
          </a:bodyPr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21" name="Text Placeholder 15">
            <a:extLst>
              <a:ext uri="{FF2B5EF4-FFF2-40B4-BE49-F238E27FC236}">
                <a16:creationId xmlns:a16="http://schemas.microsoft.com/office/drawing/2014/main" id="{1A2DD0FB-1DD9-74BF-824C-90DC2549391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184039" y="4905456"/>
            <a:ext cx="1496067" cy="288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22" name="Text Placeholder 15">
            <a:extLst>
              <a:ext uri="{FF2B5EF4-FFF2-40B4-BE49-F238E27FC236}">
                <a16:creationId xmlns:a16="http://schemas.microsoft.com/office/drawing/2014/main" id="{AA345B49-E2D1-04E5-6633-8F5E80C24F7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814846" y="4907218"/>
            <a:ext cx="1496067" cy="288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8837250B-36F0-BC0F-2F2B-E99A6099103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508348" y="4905456"/>
            <a:ext cx="1496067" cy="288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word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E25703F-78B8-388C-D081-41528C527643}"/>
              </a:ext>
            </a:extLst>
          </p:cNvPr>
          <p:cNvSpPr/>
          <p:nvPr userDrawn="1"/>
        </p:nvSpPr>
        <p:spPr>
          <a:xfrm>
            <a:off x="6284253" y="1260515"/>
            <a:ext cx="5416698" cy="1354925"/>
          </a:xfrm>
          <a:prstGeom prst="roundRect">
            <a:avLst>
              <a:gd name="adj" fmla="val 0"/>
            </a:avLst>
          </a:prstGeom>
          <a:solidFill>
            <a:srgbClr val="FFF3E0"/>
          </a:solidFill>
          <a:ln w="19050" cmpd="sng">
            <a:solidFill>
              <a:srgbClr val="FB8C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74FB5362-7035-EF9A-DD81-4C49E78B732F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6396259" y="1366465"/>
            <a:ext cx="5187163" cy="1150364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31979510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9445B-E2BC-D059-1F1D-1BEB4F992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0CE0F4-B039-74B3-96E1-2F6289BDFF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C5C99D6-92B9-CE57-5690-24604E5E5ED4}"/>
              </a:ext>
            </a:extLst>
          </p:cNvPr>
          <p:cNvSpPr>
            <a:spLocks/>
          </p:cNvSpPr>
          <p:nvPr userDrawn="1"/>
        </p:nvSpPr>
        <p:spPr>
          <a:xfrm>
            <a:off x="491045" y="1147148"/>
            <a:ext cx="11209904" cy="556994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36046009-74DF-F42E-FF9E-64E32D1DB102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09601" y="1281170"/>
            <a:ext cx="10963834" cy="288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</a:t>
            </a:r>
          </a:p>
        </p:txBody>
      </p: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C42DE5ED-58E8-5C51-2C4F-52557545332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900441" y="1886080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Add word</a:t>
            </a:r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4CA864C0-B141-9120-018B-CF1E31B6F56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900441" y="2283520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C39234F3-FBBE-9A6F-597C-9A02C516DEA9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899419" y="2676222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1E739767-8D61-081E-5557-C8DFA88439F7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899419" y="3073662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E8E78451-4449-33AB-2309-5ECA284B35F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928206" y="2455913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Add word</a:t>
            </a:r>
          </a:p>
        </p:txBody>
      </p:sp>
      <p:sp>
        <p:nvSpPr>
          <p:cNvPr id="14" name="Picture Placeholder 10">
            <a:extLst>
              <a:ext uri="{FF2B5EF4-FFF2-40B4-BE49-F238E27FC236}">
                <a16:creationId xmlns:a16="http://schemas.microsoft.com/office/drawing/2014/main" id="{0BABA246-4C51-3B96-B2F5-1369646A2BE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259905" y="1838164"/>
            <a:ext cx="1496066" cy="1532470"/>
          </a:xfrm>
          <a:ln w="12700">
            <a:solidFill>
              <a:schemeClr val="accent5"/>
            </a:solidFill>
          </a:ln>
        </p:spPr>
        <p:txBody>
          <a:bodyPr/>
          <a:lstStyle>
            <a:lvl1pPr marL="0" indent="0">
              <a:buNone/>
              <a:defRPr b="1"/>
            </a:lvl1pPr>
          </a:lstStyle>
          <a:p>
            <a:endParaRPr lang="en-GB"/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380C33A3-1742-106A-24AE-5E20EC40BDB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131581" y="1886080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Add word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666994EA-D653-3291-613B-38C9FA8E421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131581" y="2283520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1E986B24-F998-7B21-A59D-A6F5EF7420B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130559" y="2676222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7FEF8DF1-2966-F009-750A-CC66557B602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130559" y="3073662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19" name="Text Placeholder 15">
            <a:extLst>
              <a:ext uri="{FF2B5EF4-FFF2-40B4-BE49-F238E27FC236}">
                <a16:creationId xmlns:a16="http://schemas.microsoft.com/office/drawing/2014/main" id="{8A502B3E-F68B-8882-FF00-A92146C06ACF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159346" y="2455913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Add word</a:t>
            </a:r>
          </a:p>
        </p:txBody>
      </p:sp>
      <p:sp>
        <p:nvSpPr>
          <p:cNvPr id="20" name="Picture Placeholder 10">
            <a:extLst>
              <a:ext uri="{FF2B5EF4-FFF2-40B4-BE49-F238E27FC236}">
                <a16:creationId xmlns:a16="http://schemas.microsoft.com/office/drawing/2014/main" id="{F3ACB1D8-CA23-4733-9F13-999F2A208AC8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491045" y="1838164"/>
            <a:ext cx="1496066" cy="1532470"/>
          </a:xfrm>
          <a:ln w="12700">
            <a:solidFill>
              <a:schemeClr val="accent5"/>
            </a:solidFill>
          </a:ln>
        </p:spPr>
        <p:txBody>
          <a:bodyPr/>
          <a:lstStyle>
            <a:lvl1pPr marL="0" indent="0">
              <a:buNone/>
              <a:defRPr b="1"/>
            </a:lvl1pPr>
          </a:lstStyle>
          <a:p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2361F8E0-8D76-1459-C155-D6D2CA0D9E57}"/>
              </a:ext>
            </a:extLst>
          </p:cNvPr>
          <p:cNvSpPr>
            <a:spLocks/>
          </p:cNvSpPr>
          <p:nvPr userDrawn="1"/>
        </p:nvSpPr>
        <p:spPr>
          <a:xfrm>
            <a:off x="491045" y="3630655"/>
            <a:ext cx="11209904" cy="556994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68E8357C-26D6-9C6F-67C6-D24E6211AD27}"/>
              </a:ext>
            </a:extLst>
          </p:cNvPr>
          <p:cNvSpPr>
            <a:spLocks noGrp="1"/>
          </p:cNvSpPr>
          <p:nvPr>
            <p:ph type="body" idx="38"/>
          </p:nvPr>
        </p:nvSpPr>
        <p:spPr>
          <a:xfrm>
            <a:off x="609601" y="3764677"/>
            <a:ext cx="10963834" cy="288000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</a:t>
            </a:r>
          </a:p>
        </p:txBody>
      </p: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2DAF38FA-49DD-604E-1D81-92558218923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900441" y="4369587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Add word</a:t>
            </a:r>
          </a:p>
        </p:txBody>
      </p:sp>
      <p:sp>
        <p:nvSpPr>
          <p:cNvPr id="24" name="Text Placeholder 15">
            <a:extLst>
              <a:ext uri="{FF2B5EF4-FFF2-40B4-BE49-F238E27FC236}">
                <a16:creationId xmlns:a16="http://schemas.microsoft.com/office/drawing/2014/main" id="{7AAFCC4F-3357-0391-18AB-73669CE6763A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900441" y="4767027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3CAA9FF3-5A7F-9539-AF6A-A6BEF90D575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899419" y="5159729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26" name="Text Placeholder 15">
            <a:extLst>
              <a:ext uri="{FF2B5EF4-FFF2-40B4-BE49-F238E27FC236}">
                <a16:creationId xmlns:a16="http://schemas.microsoft.com/office/drawing/2014/main" id="{02D580A2-F124-4F0B-43AD-C082EAA962CB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899419" y="5557169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27" name="Text Placeholder 15">
            <a:extLst>
              <a:ext uri="{FF2B5EF4-FFF2-40B4-BE49-F238E27FC236}">
                <a16:creationId xmlns:a16="http://schemas.microsoft.com/office/drawing/2014/main" id="{F11A9E21-84B2-E6E4-C1D6-045E830B2BF2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928206" y="4939420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Add word</a:t>
            </a:r>
          </a:p>
        </p:txBody>
      </p:sp>
      <p:sp>
        <p:nvSpPr>
          <p:cNvPr id="28" name="Picture Placeholder 10">
            <a:extLst>
              <a:ext uri="{FF2B5EF4-FFF2-40B4-BE49-F238E27FC236}">
                <a16:creationId xmlns:a16="http://schemas.microsoft.com/office/drawing/2014/main" id="{56FCDF5B-F66D-791D-3229-8CCDD661B0BB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6259905" y="4321671"/>
            <a:ext cx="1496066" cy="1532470"/>
          </a:xfrm>
          <a:ln w="12700">
            <a:solidFill>
              <a:schemeClr val="accent5"/>
            </a:solidFill>
          </a:ln>
        </p:spPr>
        <p:txBody>
          <a:bodyPr/>
          <a:lstStyle>
            <a:lvl1pPr marL="0" indent="0">
              <a:buNone/>
              <a:defRPr b="1"/>
            </a:lvl1pPr>
          </a:lstStyle>
          <a:p>
            <a:endParaRPr lang="en-GB"/>
          </a:p>
        </p:txBody>
      </p:sp>
      <p:sp>
        <p:nvSpPr>
          <p:cNvPr id="29" name="Text Placeholder 15">
            <a:extLst>
              <a:ext uri="{FF2B5EF4-FFF2-40B4-BE49-F238E27FC236}">
                <a16:creationId xmlns:a16="http://schemas.microsoft.com/office/drawing/2014/main" id="{0C8F48FB-58A4-577A-746E-531CA049CE8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131581" y="4369587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Add word</a:t>
            </a:r>
          </a:p>
        </p:txBody>
      </p:sp>
      <p:sp>
        <p:nvSpPr>
          <p:cNvPr id="30" name="Text Placeholder 15">
            <a:extLst>
              <a:ext uri="{FF2B5EF4-FFF2-40B4-BE49-F238E27FC236}">
                <a16:creationId xmlns:a16="http://schemas.microsoft.com/office/drawing/2014/main" id="{9744D29A-0ABF-FB0A-8CC8-FFD11764126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4131581" y="4767027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31" name="Text Placeholder 15">
            <a:extLst>
              <a:ext uri="{FF2B5EF4-FFF2-40B4-BE49-F238E27FC236}">
                <a16:creationId xmlns:a16="http://schemas.microsoft.com/office/drawing/2014/main" id="{B69DC503-4056-85E6-C9E4-43A0CE6E0C1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4130559" y="5159729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32" name="Text Placeholder 15">
            <a:extLst>
              <a:ext uri="{FF2B5EF4-FFF2-40B4-BE49-F238E27FC236}">
                <a16:creationId xmlns:a16="http://schemas.microsoft.com/office/drawing/2014/main" id="{AFB22C5E-90FD-EC3A-825A-646516D7441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130559" y="5557169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Add word</a:t>
            </a:r>
          </a:p>
          <a:p>
            <a:pPr lvl="0"/>
            <a:endParaRPr lang="en-GB"/>
          </a:p>
        </p:txBody>
      </p:sp>
      <p:sp>
        <p:nvSpPr>
          <p:cNvPr id="33" name="Text Placeholder 15">
            <a:extLst>
              <a:ext uri="{FF2B5EF4-FFF2-40B4-BE49-F238E27FC236}">
                <a16:creationId xmlns:a16="http://schemas.microsoft.com/office/drawing/2014/main" id="{DDE1EDF1-71D6-FCDD-937E-747BF1CB0D6A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159346" y="4939420"/>
            <a:ext cx="1800000" cy="29697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GB"/>
              <a:t>Add word</a:t>
            </a:r>
          </a:p>
        </p:txBody>
      </p:sp>
      <p:sp>
        <p:nvSpPr>
          <p:cNvPr id="34" name="Picture Placeholder 10">
            <a:extLst>
              <a:ext uri="{FF2B5EF4-FFF2-40B4-BE49-F238E27FC236}">
                <a16:creationId xmlns:a16="http://schemas.microsoft.com/office/drawing/2014/main" id="{ADBB98E0-BE73-CCF0-8A0A-C12A0AD99817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491045" y="4321671"/>
            <a:ext cx="1496066" cy="1532470"/>
          </a:xfrm>
          <a:ln w="12700">
            <a:solidFill>
              <a:schemeClr val="accent5"/>
            </a:solidFill>
          </a:ln>
        </p:spPr>
        <p:txBody>
          <a:bodyPr/>
          <a:lstStyle>
            <a:lvl1pPr marL="0" indent="0">
              <a:buNone/>
              <a:defRPr b="1"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6104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line definitio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A6F0B-CF63-BF16-53EB-28C4E901E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Add text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679F3-73B0-7F10-EFFE-E6A28F8CC1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BC4AEBF-B286-AD67-9A4C-5193586AE44A}"/>
              </a:ext>
            </a:extLst>
          </p:cNvPr>
          <p:cNvSpPr/>
          <p:nvPr userDrawn="1"/>
        </p:nvSpPr>
        <p:spPr>
          <a:xfrm>
            <a:off x="440943" y="1206449"/>
            <a:ext cx="11310114" cy="583200"/>
          </a:xfrm>
          <a:prstGeom prst="roundRect">
            <a:avLst>
              <a:gd name="adj" fmla="val 0"/>
            </a:avLst>
          </a:prstGeom>
          <a:solidFill>
            <a:srgbClr val="FFF3E0"/>
          </a:solidFill>
          <a:ln w="19050" cmpd="sng">
            <a:solidFill>
              <a:srgbClr val="FB8C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CBEE9B9-048A-BD47-67E5-3957337EE3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0600" y="1264049"/>
            <a:ext cx="10990800" cy="4680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</a:lstStyle>
          <a:p>
            <a:pPr lvl="0"/>
            <a:r>
              <a:rPr lang="en-US"/>
              <a:t>Add text</a:t>
            </a:r>
            <a:endParaRPr lang="en-GB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D2678ECC-3575-2A69-1805-28909248A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47" y="1993460"/>
            <a:ext cx="11209906" cy="37977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0839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line definitio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A6F0B-CF63-BF16-53EB-28C4E901E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Add text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679F3-73B0-7F10-EFFE-E6A28F8CC1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235A02C-D56C-5866-0908-4E69CEB91E5B}"/>
              </a:ext>
            </a:extLst>
          </p:cNvPr>
          <p:cNvSpPr/>
          <p:nvPr userDrawn="1"/>
        </p:nvSpPr>
        <p:spPr>
          <a:xfrm>
            <a:off x="440943" y="1170164"/>
            <a:ext cx="11310114" cy="849789"/>
          </a:xfrm>
          <a:prstGeom prst="roundRect">
            <a:avLst>
              <a:gd name="adj" fmla="val 0"/>
            </a:avLst>
          </a:prstGeom>
          <a:solidFill>
            <a:srgbClr val="FFF3E0"/>
          </a:solidFill>
          <a:ln w="19050" cmpd="sng">
            <a:solidFill>
              <a:srgbClr val="FB8C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2B943F43-81E7-E4DF-4AE5-DD06F3272A7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0600" y="1271058"/>
            <a:ext cx="10990800" cy="6480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</a:lstStyle>
          <a:p>
            <a:pPr lvl="0"/>
            <a:r>
              <a:rPr lang="en-US"/>
              <a:t>Add text</a:t>
            </a:r>
            <a:endParaRPr lang="en-GB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44A37E8-103B-418A-7759-6677D700B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47" y="2187479"/>
            <a:ext cx="11209906" cy="3603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9562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line and 2 line definitio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A6F0B-CF63-BF16-53EB-28C4E901E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Add text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679F3-73B0-7F10-EFFE-E6A28F8CC1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235A02C-D56C-5866-0908-4E69CEB91E5B}"/>
              </a:ext>
            </a:extLst>
          </p:cNvPr>
          <p:cNvSpPr/>
          <p:nvPr userDrawn="1"/>
        </p:nvSpPr>
        <p:spPr>
          <a:xfrm>
            <a:off x="440943" y="1170164"/>
            <a:ext cx="11310114" cy="849789"/>
          </a:xfrm>
          <a:prstGeom prst="roundRect">
            <a:avLst>
              <a:gd name="adj" fmla="val 0"/>
            </a:avLst>
          </a:prstGeom>
          <a:solidFill>
            <a:srgbClr val="FFF3E0"/>
          </a:solidFill>
          <a:ln w="19050" cmpd="sng">
            <a:solidFill>
              <a:srgbClr val="FB8C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2B943F43-81E7-E4DF-4AE5-DD06F3272A7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0600" y="1271058"/>
            <a:ext cx="10990800" cy="6480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</a:lstStyle>
          <a:p>
            <a:pPr lvl="0"/>
            <a:r>
              <a:rPr lang="en-US"/>
              <a:t>Add text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D3E453-8571-A9D6-F543-6CBD2615C047}"/>
              </a:ext>
            </a:extLst>
          </p:cNvPr>
          <p:cNvSpPr/>
          <p:nvPr userDrawn="1"/>
        </p:nvSpPr>
        <p:spPr>
          <a:xfrm>
            <a:off x="440943" y="2187479"/>
            <a:ext cx="11310114" cy="583200"/>
          </a:xfrm>
          <a:prstGeom prst="roundRect">
            <a:avLst>
              <a:gd name="adj" fmla="val 0"/>
            </a:avLst>
          </a:prstGeom>
          <a:solidFill>
            <a:srgbClr val="FFF3E0"/>
          </a:solidFill>
          <a:ln w="19050" cmpd="sng">
            <a:solidFill>
              <a:srgbClr val="FB8C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65C78823-3967-8251-57BE-CE4651732F2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0600" y="2245079"/>
            <a:ext cx="10990800" cy="4680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</a:lstStyle>
          <a:p>
            <a:pPr lvl="0"/>
            <a:r>
              <a:rPr lang="en-US"/>
              <a:t>Add text</a:t>
            </a:r>
            <a:endParaRPr lang="en-GB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2E2F6D7-2ABF-C6C2-1462-1CBBCDB44A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47" y="2938205"/>
            <a:ext cx="11209906" cy="28529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8763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 line and 2 line definitio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A6F0B-CF63-BF16-53EB-28C4E901EE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Add text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8679F3-73B0-7F10-EFFE-E6A28F8CC14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235A02C-D56C-5866-0908-4E69CEB91E5B}"/>
              </a:ext>
            </a:extLst>
          </p:cNvPr>
          <p:cNvSpPr/>
          <p:nvPr userDrawn="1"/>
        </p:nvSpPr>
        <p:spPr>
          <a:xfrm>
            <a:off x="440943" y="1170164"/>
            <a:ext cx="11310114" cy="849789"/>
          </a:xfrm>
          <a:prstGeom prst="roundRect">
            <a:avLst>
              <a:gd name="adj" fmla="val 0"/>
            </a:avLst>
          </a:prstGeom>
          <a:solidFill>
            <a:srgbClr val="FFF3E0"/>
          </a:solidFill>
          <a:ln w="19050" cmpd="sng">
            <a:solidFill>
              <a:srgbClr val="FB8C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2B943F43-81E7-E4DF-4AE5-DD06F3272A7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0600" y="1271058"/>
            <a:ext cx="10990800" cy="6480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</a:lstStyle>
          <a:p>
            <a:pPr lvl="0"/>
            <a:r>
              <a:rPr lang="en-US"/>
              <a:t>Add text</a:t>
            </a:r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DF2E297-2A35-712F-3255-4151117FB81F}"/>
              </a:ext>
            </a:extLst>
          </p:cNvPr>
          <p:cNvSpPr/>
          <p:nvPr userDrawn="1"/>
        </p:nvSpPr>
        <p:spPr>
          <a:xfrm>
            <a:off x="440943" y="2120847"/>
            <a:ext cx="11310114" cy="849789"/>
          </a:xfrm>
          <a:prstGeom prst="roundRect">
            <a:avLst>
              <a:gd name="adj" fmla="val 0"/>
            </a:avLst>
          </a:prstGeom>
          <a:solidFill>
            <a:srgbClr val="FFF3E0"/>
          </a:solidFill>
          <a:ln w="19050" cmpd="sng">
            <a:solidFill>
              <a:srgbClr val="FB8C0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BF105D6A-C5F9-1F0C-7651-7B59A0A5BFB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0600" y="2221741"/>
            <a:ext cx="10990800" cy="648000"/>
          </a:xfrm>
        </p:spPr>
        <p:txBody>
          <a:bodyPr>
            <a:normAutofit/>
          </a:bodyPr>
          <a:lstStyle>
            <a:lvl1pPr marL="0" indent="0">
              <a:buNone/>
              <a:defRPr sz="1800" b="1"/>
            </a:lvl1pPr>
          </a:lstStyle>
          <a:p>
            <a:pPr lvl="0"/>
            <a:r>
              <a:rPr lang="en-US"/>
              <a:t>Add text</a:t>
            </a:r>
            <a:endParaRPr lang="en-GB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83C53E9B-B6E3-F10E-992C-EBEE6BCAB7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47" y="3178629"/>
            <a:ext cx="11209906" cy="26125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185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large label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F98FB-DAD2-1F3A-E9CC-F7A29A05A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2B3CCA-5E8D-2BE1-A4F6-44E5028F49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2D5F45EB-3A50-F2FB-D82C-F7720F3E2AA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91044" y="1777456"/>
            <a:ext cx="2073251" cy="17795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815E5F1-C2E6-FC98-A935-463FAFAB7D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4424" y="3694811"/>
            <a:ext cx="2059871" cy="10166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D101F67C-6AC5-57B8-1803-64F73C9FA19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2771864" y="1777456"/>
            <a:ext cx="2073251" cy="17795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A589AC14-07DF-12DF-FD56-91A35DA139A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85244" y="3694811"/>
            <a:ext cx="2059871" cy="10166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A0AE5A1C-9872-9047-34B6-88287C6FBD0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052684" y="1777456"/>
            <a:ext cx="2073251" cy="17795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580CEE5-002F-7163-BE87-143D66DF1FE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066064" y="3694811"/>
            <a:ext cx="2059871" cy="10166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CA6AD2C0-631F-141C-3409-9EE4D9C198F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333504" y="1777456"/>
            <a:ext cx="2073251" cy="17795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AF85A1C8-FB75-322C-A2DA-8F02A05135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346884" y="3694811"/>
            <a:ext cx="2059871" cy="10166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6" name="Picture Placeholder 4">
            <a:extLst>
              <a:ext uri="{FF2B5EF4-FFF2-40B4-BE49-F238E27FC236}">
                <a16:creationId xmlns:a16="http://schemas.microsoft.com/office/drawing/2014/main" id="{DCEE15DE-E723-FF8B-8AD7-BE24154279D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614325" y="1777456"/>
            <a:ext cx="2073251" cy="177958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25E276B0-B4A4-BA40-D5FB-0FA814E6EDE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627705" y="3694811"/>
            <a:ext cx="2059871" cy="10166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13572172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small label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F98FB-DAD2-1F3A-E9CC-F7A29A05A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2B3CCA-5E8D-2BE1-A4F6-44E5028F49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2D5F45EB-3A50-F2FB-D82C-F7720F3E2AA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019982" y="3588025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815E5F1-C2E6-FC98-A935-463FAFAB7D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033362" y="5023719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D101F67C-6AC5-57B8-1803-64F73C9FA19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725176" y="3588025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A589AC14-07DF-12DF-FD56-91A35DA139A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38556" y="5023719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A0AE5A1C-9872-9047-34B6-88287C6FBD0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5416990" y="3588025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580CEE5-002F-7163-BE87-143D66DF1FE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30370" y="5023719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CA6AD2C0-631F-141C-3409-9EE4D9C198F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04904" y="3588025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AF85A1C8-FB75-322C-A2DA-8F02A05135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18284" y="5023719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6" name="Picture Placeholder 4">
            <a:extLst>
              <a:ext uri="{FF2B5EF4-FFF2-40B4-BE49-F238E27FC236}">
                <a16:creationId xmlns:a16="http://schemas.microsoft.com/office/drawing/2014/main" id="{DCEE15DE-E723-FF8B-8AD7-BE24154279D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779438" y="3588025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25E276B0-B4A4-BA40-D5FB-0FA814E6EDE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792818" y="5023719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20312039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5 small label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F98FB-DAD2-1F3A-E9CC-F7A29A05A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2B3CCA-5E8D-2BE1-A4F6-44E5028F49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2D5F45EB-3A50-F2FB-D82C-F7720F3E2AA1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2851350" y="2500548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815E5F1-C2E6-FC98-A935-463FAFAB7D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164552" y="3939834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D101F67C-6AC5-57B8-1803-64F73C9FA193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538148" y="2500548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1" name="Text Placeholder 6">
            <a:extLst>
              <a:ext uri="{FF2B5EF4-FFF2-40B4-BE49-F238E27FC236}">
                <a16:creationId xmlns:a16="http://schemas.microsoft.com/office/drawing/2014/main" id="{A589AC14-07DF-12DF-FD56-91A35DA139A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860830" y="3939834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2" name="Picture Placeholder 4">
            <a:extLst>
              <a:ext uri="{FF2B5EF4-FFF2-40B4-BE49-F238E27FC236}">
                <a16:creationId xmlns:a16="http://schemas.microsoft.com/office/drawing/2014/main" id="{A0AE5A1C-9872-9047-34B6-88287C6FBD0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24946" y="2500548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C580CEE5-002F-7163-BE87-143D66DF1FE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38148" y="3939834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CA6AD2C0-631F-141C-3409-9EE4D9C198FB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911744" y="2500548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AF85A1C8-FB75-322C-A2DA-8F02A05135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34426" y="3939834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16" name="Picture Placeholder 4">
            <a:extLst>
              <a:ext uri="{FF2B5EF4-FFF2-40B4-BE49-F238E27FC236}">
                <a16:creationId xmlns:a16="http://schemas.microsoft.com/office/drawing/2014/main" id="{DCEE15DE-E723-FF8B-8AD7-BE24154279DD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598542" y="2500548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25E276B0-B4A4-BA40-D5FB-0FA814E6EDE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30704" y="3939834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  <p:sp>
        <p:nvSpPr>
          <p:cNvPr id="4" name="Picture Placeholder 4">
            <a:extLst>
              <a:ext uri="{FF2B5EF4-FFF2-40B4-BE49-F238E27FC236}">
                <a16:creationId xmlns:a16="http://schemas.microsoft.com/office/drawing/2014/main" id="{2CF48D2C-465E-8673-82A6-C07A9D80A66B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164552" y="2500547"/>
            <a:ext cx="1469209" cy="1261105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r>
              <a:rPr lang="en-GB"/>
              <a:t>picture</a:t>
            </a: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1C9FF3FA-F6CE-6825-5890-334FE8AE778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9626982" y="3939834"/>
            <a:ext cx="1459729" cy="720458"/>
          </a:xfrm>
        </p:spPr>
        <p:txBody>
          <a:bodyPr/>
          <a:lstStyle>
            <a:lvl1pPr marL="0" indent="0">
              <a:buNone/>
              <a:defRPr lang="en-GB" dirty="0"/>
            </a:lvl1pPr>
          </a:lstStyle>
          <a:p>
            <a:pPr lvl="0"/>
            <a:r>
              <a:rPr lang="en-GB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1980776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activity list of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A8C98-1219-51C9-1826-8E1CFEEF5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5BC927-F7C0-AD6F-0E3C-D8FF9BE743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237FB06-76D0-4EA1-1CB8-F66865DCDF0F}"/>
              </a:ext>
            </a:extLst>
          </p:cNvPr>
          <p:cNvSpPr>
            <a:spLocks/>
          </p:cNvSpPr>
          <p:nvPr userDrawn="1"/>
        </p:nvSpPr>
        <p:spPr>
          <a:xfrm>
            <a:off x="2686578" y="1125209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AE9D583E-ED84-D6A1-E4BE-EEDEAB9D1FC6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2796988" y="1240768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1" name="Text Placeholder 26">
            <a:extLst>
              <a:ext uri="{FF2B5EF4-FFF2-40B4-BE49-F238E27FC236}">
                <a16:creationId xmlns:a16="http://schemas.microsoft.com/office/drawing/2014/main" id="{7297C710-C557-6E18-5A3A-6FAB2AF2625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67916" y="1241753"/>
            <a:ext cx="1988003" cy="926721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1</a:t>
            </a:r>
          </a:p>
        </p:txBody>
      </p:sp>
      <p:sp>
        <p:nvSpPr>
          <p:cNvPr id="42" name="Picture Placeholder 22">
            <a:extLst>
              <a:ext uri="{FF2B5EF4-FFF2-40B4-BE49-F238E27FC236}">
                <a16:creationId xmlns:a16="http://schemas.microsoft.com/office/drawing/2014/main" id="{9874C9B2-333D-4535-C2C3-F9689A12BF06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8997045" y="1125208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1E7605-DD91-7297-E7A7-6B0222B0CA7D}"/>
              </a:ext>
            </a:extLst>
          </p:cNvPr>
          <p:cNvSpPr>
            <a:spLocks/>
          </p:cNvSpPr>
          <p:nvPr userDrawn="1"/>
        </p:nvSpPr>
        <p:spPr>
          <a:xfrm>
            <a:off x="2686578" y="2375144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5280B555-CD73-DEB7-4CB3-92327E1C9BDF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2796988" y="2490703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9" name="Text Placeholder 26">
            <a:extLst>
              <a:ext uri="{FF2B5EF4-FFF2-40B4-BE49-F238E27FC236}">
                <a16:creationId xmlns:a16="http://schemas.microsoft.com/office/drawing/2014/main" id="{9E2B3370-403A-B218-A688-1B66556FB86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67916" y="2528762"/>
            <a:ext cx="1988003" cy="1014011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2</a:t>
            </a:r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F67B7A2D-4BB5-8428-3BF6-084E49F3DC04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8997045" y="2379794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B93AD9-025D-5900-D408-E73327400B12}"/>
              </a:ext>
            </a:extLst>
          </p:cNvPr>
          <p:cNvSpPr>
            <a:spLocks/>
          </p:cNvSpPr>
          <p:nvPr userDrawn="1"/>
        </p:nvSpPr>
        <p:spPr>
          <a:xfrm>
            <a:off x="2686578" y="3625079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9D10B7E6-E66C-2E48-5EAC-EAA8CBD06819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2796988" y="3740638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9C950E29-8C92-EFDA-AE5A-9FE67DDA521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67916" y="3783822"/>
            <a:ext cx="1988003" cy="940578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3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8A8BCFF9-B706-8431-CE0E-CF9576ACBD6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8997045" y="3625079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BA63432-146C-11F3-1324-4FCFEB143A59}"/>
              </a:ext>
            </a:extLst>
          </p:cNvPr>
          <p:cNvSpPr>
            <a:spLocks/>
          </p:cNvSpPr>
          <p:nvPr userDrawn="1"/>
        </p:nvSpPr>
        <p:spPr>
          <a:xfrm>
            <a:off x="2686578" y="4875015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48CF9E5-CA54-7BF2-C89A-B63E5D51DA33}"/>
              </a:ext>
            </a:extLst>
          </p:cNvPr>
          <p:cNvSpPr>
            <a:spLocks noGrp="1"/>
          </p:cNvSpPr>
          <p:nvPr>
            <p:ph type="body" idx="43" hasCustomPrompt="1"/>
          </p:nvPr>
        </p:nvSpPr>
        <p:spPr>
          <a:xfrm>
            <a:off x="2796988" y="4990574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25" name="Text Placeholder 26">
            <a:extLst>
              <a:ext uri="{FF2B5EF4-FFF2-40B4-BE49-F238E27FC236}">
                <a16:creationId xmlns:a16="http://schemas.microsoft.com/office/drawing/2014/main" id="{A30687C9-81B6-595A-1410-1098167FE47B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67916" y="5011983"/>
            <a:ext cx="1988003" cy="906297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4</a:t>
            </a:r>
          </a:p>
        </p:txBody>
      </p:sp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95003541-D66D-B1C8-4F42-E8BA8DE1FDBE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8997045" y="4875015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32896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activity list of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A8C98-1219-51C9-1826-8E1CFEEF5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5BC927-F7C0-AD6F-0E3C-D8FF9BE743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237FB06-76D0-4EA1-1CB8-F66865DCDF0F}"/>
              </a:ext>
            </a:extLst>
          </p:cNvPr>
          <p:cNvSpPr>
            <a:spLocks/>
          </p:cNvSpPr>
          <p:nvPr userDrawn="1"/>
        </p:nvSpPr>
        <p:spPr>
          <a:xfrm>
            <a:off x="2686578" y="1125209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AE9D583E-ED84-D6A1-E4BE-EEDEAB9D1FC6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2796988" y="1240768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1" name="Text Placeholder 26">
            <a:extLst>
              <a:ext uri="{FF2B5EF4-FFF2-40B4-BE49-F238E27FC236}">
                <a16:creationId xmlns:a16="http://schemas.microsoft.com/office/drawing/2014/main" id="{7297C710-C557-6E18-5A3A-6FAB2AF2625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67916" y="1241753"/>
            <a:ext cx="1988003" cy="926721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1</a:t>
            </a:r>
          </a:p>
        </p:txBody>
      </p:sp>
      <p:sp>
        <p:nvSpPr>
          <p:cNvPr id="42" name="Picture Placeholder 22">
            <a:extLst>
              <a:ext uri="{FF2B5EF4-FFF2-40B4-BE49-F238E27FC236}">
                <a16:creationId xmlns:a16="http://schemas.microsoft.com/office/drawing/2014/main" id="{9874C9B2-333D-4535-C2C3-F9689A12BF06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8997045" y="1125208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1E7605-DD91-7297-E7A7-6B0222B0CA7D}"/>
              </a:ext>
            </a:extLst>
          </p:cNvPr>
          <p:cNvSpPr>
            <a:spLocks/>
          </p:cNvSpPr>
          <p:nvPr userDrawn="1"/>
        </p:nvSpPr>
        <p:spPr>
          <a:xfrm>
            <a:off x="2686578" y="2375144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5280B555-CD73-DEB7-4CB3-92327E1C9BDF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2796988" y="2490703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9" name="Text Placeholder 26">
            <a:extLst>
              <a:ext uri="{FF2B5EF4-FFF2-40B4-BE49-F238E27FC236}">
                <a16:creationId xmlns:a16="http://schemas.microsoft.com/office/drawing/2014/main" id="{9E2B3370-403A-B218-A688-1B66556FB86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67916" y="2528763"/>
            <a:ext cx="1988003" cy="889648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2</a:t>
            </a:r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F67B7A2D-4BB5-8428-3BF6-084E49F3DC04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8997045" y="2379794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B93AD9-025D-5900-D408-E73327400B12}"/>
              </a:ext>
            </a:extLst>
          </p:cNvPr>
          <p:cNvSpPr>
            <a:spLocks/>
          </p:cNvSpPr>
          <p:nvPr userDrawn="1"/>
        </p:nvSpPr>
        <p:spPr>
          <a:xfrm>
            <a:off x="2686578" y="3625079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9D10B7E6-E66C-2E48-5EAC-EAA8CBD06819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2796988" y="3740638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9C950E29-8C92-EFDA-AE5A-9FE67DDA521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67916" y="3783822"/>
            <a:ext cx="1988003" cy="940578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3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8A8BCFF9-B706-8431-CE0E-CF9576ACBD6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8997045" y="3625079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87739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activity list of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A8C98-1219-51C9-1826-8E1CFEEF5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5BC927-F7C0-AD6F-0E3C-D8FF9BE743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237FB06-76D0-4EA1-1CB8-F66865DCDF0F}"/>
              </a:ext>
            </a:extLst>
          </p:cNvPr>
          <p:cNvSpPr>
            <a:spLocks/>
          </p:cNvSpPr>
          <p:nvPr userDrawn="1"/>
        </p:nvSpPr>
        <p:spPr>
          <a:xfrm>
            <a:off x="2686578" y="1125209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AE9D583E-ED84-D6A1-E4BE-EEDEAB9D1FC6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2796988" y="1240768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1" name="Text Placeholder 26">
            <a:extLst>
              <a:ext uri="{FF2B5EF4-FFF2-40B4-BE49-F238E27FC236}">
                <a16:creationId xmlns:a16="http://schemas.microsoft.com/office/drawing/2014/main" id="{7297C710-C557-6E18-5A3A-6FAB2AF2625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67916" y="1241753"/>
            <a:ext cx="1988003" cy="926721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1</a:t>
            </a:r>
          </a:p>
        </p:txBody>
      </p:sp>
      <p:sp>
        <p:nvSpPr>
          <p:cNvPr id="42" name="Picture Placeholder 22">
            <a:extLst>
              <a:ext uri="{FF2B5EF4-FFF2-40B4-BE49-F238E27FC236}">
                <a16:creationId xmlns:a16="http://schemas.microsoft.com/office/drawing/2014/main" id="{9874C9B2-333D-4535-C2C3-F9689A12BF06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8997045" y="1125208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1E7605-DD91-7297-E7A7-6B0222B0CA7D}"/>
              </a:ext>
            </a:extLst>
          </p:cNvPr>
          <p:cNvSpPr>
            <a:spLocks/>
          </p:cNvSpPr>
          <p:nvPr userDrawn="1"/>
        </p:nvSpPr>
        <p:spPr>
          <a:xfrm>
            <a:off x="2686578" y="2375144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5280B555-CD73-DEB7-4CB3-92327E1C9BDF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2796988" y="2490703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19" name="Text Placeholder 26">
            <a:extLst>
              <a:ext uri="{FF2B5EF4-FFF2-40B4-BE49-F238E27FC236}">
                <a16:creationId xmlns:a16="http://schemas.microsoft.com/office/drawing/2014/main" id="{9E2B3370-403A-B218-A688-1B66556FB868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67916" y="2528762"/>
            <a:ext cx="1988003" cy="1014011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2</a:t>
            </a:r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F67B7A2D-4BB5-8428-3BF6-084E49F3DC04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8997045" y="2379794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16281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mmar layout activity list of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A8C98-1219-51C9-1826-8E1CFEEF5D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5BC927-F7C0-AD6F-0E3C-D8FF9BE743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237FB06-76D0-4EA1-1CB8-F66865DCDF0F}"/>
              </a:ext>
            </a:extLst>
          </p:cNvPr>
          <p:cNvSpPr>
            <a:spLocks/>
          </p:cNvSpPr>
          <p:nvPr userDrawn="1"/>
        </p:nvSpPr>
        <p:spPr>
          <a:xfrm>
            <a:off x="2686578" y="1125209"/>
            <a:ext cx="6215377" cy="1158825"/>
          </a:xfrm>
          <a:prstGeom prst="rect">
            <a:avLst/>
          </a:prstGeom>
          <a:solidFill>
            <a:srgbClr val="EEEEEE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">
            <a:extLst>
              <a:ext uri="{FF2B5EF4-FFF2-40B4-BE49-F238E27FC236}">
                <a16:creationId xmlns:a16="http://schemas.microsoft.com/office/drawing/2014/main" id="{AE9D583E-ED84-D6A1-E4BE-EEDEAB9D1FC6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2796988" y="1240768"/>
            <a:ext cx="5988424" cy="927707"/>
          </a:xfrm>
        </p:spPr>
        <p:txBody>
          <a:bodyPr wrap="square" lIns="180000" tIns="108000" rIns="180000" bIns="108000" anchor="t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Add text</a:t>
            </a:r>
          </a:p>
        </p:txBody>
      </p:sp>
      <p:sp>
        <p:nvSpPr>
          <p:cNvPr id="41" name="Text Placeholder 26">
            <a:extLst>
              <a:ext uri="{FF2B5EF4-FFF2-40B4-BE49-F238E27FC236}">
                <a16:creationId xmlns:a16="http://schemas.microsoft.com/office/drawing/2014/main" id="{7297C710-C557-6E18-5A3A-6FAB2AF2625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67916" y="1241753"/>
            <a:ext cx="1988003" cy="926721"/>
          </a:xfrm>
          <a:noFill/>
          <a:ln w="5715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>
            <a:lvl1pPr marL="0" indent="0" algn="ctr">
              <a:buNone/>
              <a:defRPr sz="2800" b="1">
                <a:solidFill>
                  <a:schemeClr val="tx2"/>
                </a:solidFill>
              </a:defRPr>
            </a:lvl1pPr>
            <a:lvl2pPr marL="457200" indent="0" algn="ctr">
              <a:buNone/>
              <a:defRPr sz="2800" b="1">
                <a:solidFill>
                  <a:srgbClr val="BA68C8"/>
                </a:solidFill>
              </a:defRPr>
            </a:lvl2pPr>
          </a:lstStyle>
          <a:p>
            <a:pPr lvl="0"/>
            <a:r>
              <a:rPr lang="en-GB"/>
              <a:t>Activity 1</a:t>
            </a:r>
          </a:p>
        </p:txBody>
      </p:sp>
      <p:sp>
        <p:nvSpPr>
          <p:cNvPr id="42" name="Picture Placeholder 22">
            <a:extLst>
              <a:ext uri="{FF2B5EF4-FFF2-40B4-BE49-F238E27FC236}">
                <a16:creationId xmlns:a16="http://schemas.microsoft.com/office/drawing/2014/main" id="{9874C9B2-333D-4535-C2C3-F9689A12BF06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8997045" y="1125208"/>
            <a:ext cx="2585355" cy="1158825"/>
          </a:xfrm>
          <a:ln w="9525">
            <a:solidFill>
              <a:schemeClr val="accent5"/>
            </a:solidFill>
          </a:ln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448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hyperlink" Target="https://www.2simple.com/contact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CF9F83-5343-A093-7E0C-2B7083C09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046" y="462638"/>
            <a:ext cx="11209905" cy="540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Add text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7A3209-A2C0-45C7-E3B6-178A113D1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1047" y="1483360"/>
            <a:ext cx="11209906" cy="4307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7" name="Picture 6">
            <a:hlinkClick r:id="rId52"/>
            <a:extLst>
              <a:ext uri="{FF2B5EF4-FFF2-40B4-BE49-F238E27FC236}">
                <a16:creationId xmlns:a16="http://schemas.microsoft.com/office/drawing/2014/main" id="{72B9B9D0-FFF3-373B-623C-3E6999C8513E}"/>
              </a:ext>
            </a:extLst>
          </p:cNvPr>
          <p:cNvPicPr/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3338" y="6074687"/>
            <a:ext cx="1237615" cy="342900"/>
          </a:xfrm>
          <a:prstGeom prst="rect">
            <a:avLst/>
          </a:prstGeom>
          <a:noFill/>
        </p:spPr>
      </p:pic>
      <p:sp>
        <p:nvSpPr>
          <p:cNvPr id="16" name="Footer Placeholder 9">
            <a:extLst>
              <a:ext uri="{FF2B5EF4-FFF2-40B4-BE49-F238E27FC236}">
                <a16:creationId xmlns:a16="http://schemas.microsoft.com/office/drawing/2014/main" id="{51449951-4672-7A5F-5524-AF5F297348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1045" y="6158204"/>
            <a:ext cx="4995355" cy="259383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US"/>
              <a:t>Need support? Visit www.2simple.com/contact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98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9" r:id="rId11"/>
    <p:sldLayoutId id="2147483713" r:id="rId12"/>
    <p:sldLayoutId id="2147483710" r:id="rId13"/>
    <p:sldLayoutId id="2147483715" r:id="rId14"/>
    <p:sldLayoutId id="2147483711" r:id="rId15"/>
    <p:sldLayoutId id="2147483717" r:id="rId16"/>
    <p:sldLayoutId id="2147483718" r:id="rId17"/>
    <p:sldLayoutId id="2147483719" r:id="rId18"/>
    <p:sldLayoutId id="2147483720" r:id="rId19"/>
    <p:sldLayoutId id="2147483721" r:id="rId20"/>
    <p:sldLayoutId id="2147483756" r:id="rId21"/>
    <p:sldLayoutId id="2147483722" r:id="rId22"/>
    <p:sldLayoutId id="2147483716" r:id="rId23"/>
    <p:sldLayoutId id="2147483726" r:id="rId24"/>
    <p:sldLayoutId id="2147483724" r:id="rId25"/>
    <p:sldLayoutId id="2147483727" r:id="rId26"/>
    <p:sldLayoutId id="2147483725" r:id="rId27"/>
    <p:sldLayoutId id="2147483728" r:id="rId28"/>
    <p:sldLayoutId id="2147483736" r:id="rId29"/>
    <p:sldLayoutId id="2147483729" r:id="rId30"/>
    <p:sldLayoutId id="2147483730" r:id="rId31"/>
    <p:sldLayoutId id="2147483738" r:id="rId32"/>
    <p:sldLayoutId id="2147483732" r:id="rId33"/>
    <p:sldLayoutId id="2147483733" r:id="rId34"/>
    <p:sldLayoutId id="2147483735" r:id="rId35"/>
    <p:sldLayoutId id="2147483737" r:id="rId36"/>
    <p:sldLayoutId id="2147483734" r:id="rId37"/>
    <p:sldLayoutId id="2147483739" r:id="rId38"/>
    <p:sldLayoutId id="2147483740" r:id="rId39"/>
    <p:sldLayoutId id="2147483749" r:id="rId40"/>
    <p:sldLayoutId id="2147483750" r:id="rId41"/>
    <p:sldLayoutId id="2147483751" r:id="rId42"/>
    <p:sldLayoutId id="2147483752" r:id="rId43"/>
    <p:sldLayoutId id="2147483754" r:id="rId44"/>
    <p:sldLayoutId id="2147483755" r:id="rId45"/>
    <p:sldLayoutId id="2147483757" r:id="rId46"/>
    <p:sldLayoutId id="2147483743" r:id="rId47"/>
    <p:sldLayoutId id="2147483744" r:id="rId48"/>
    <p:sldLayoutId id="2147483745" r:id="rId49"/>
    <p:sldLayoutId id="2147483753" r:id="rId50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GB" sz="4000" b="1" kern="1200" dirty="0" smtClean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54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54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54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54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54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hyperlink" Target="https://www.purplemash.com/app/texttoolkit/activities/grammar_year4_fronted_adverbials_commas_cloze" TargetMode="External"/><Relationship Id="rId7" Type="http://schemas.openxmlformats.org/officeDocument/2006/relationships/image" Target="../media/image16.png"/><Relationship Id="rId2" Type="http://schemas.openxmlformats.org/officeDocument/2006/relationships/hyperlink" Target="https://www.purplemash.com/app/texttoolkit/activities/grammar_year4_fronted_adverbials_identifying_quiz" TargetMode="Externa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15.png"/><Relationship Id="rId5" Type="http://schemas.openxmlformats.org/officeDocument/2006/relationships/hyperlink" Target="https://www.purplemash.com/app/guides/grammar_Y4_Worksheet_fronted_adverbials" TargetMode="External"/><Relationship Id="rId4" Type="http://schemas.openxmlformats.org/officeDocument/2006/relationships/hyperlink" Target="https://www.purplemash.com/app/texttoolkit/activities/grammar_year4_fronted_adverbials_quiz" TargetMode="External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FE20373-AF05-BCE9-DE67-4EF4480E2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of commas after fronted adverbials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507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1922896-130B-B781-A861-71631F6AF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I can recognise a fronted adverbial in a sentence.</a:t>
            </a:r>
          </a:p>
          <a:p>
            <a:r>
              <a:rPr lang="en-GB"/>
              <a:t>I can use a comma to punctuate a fronted adverbial. </a:t>
            </a:r>
          </a:p>
          <a:p>
            <a:pPr marL="0" indent="0">
              <a:buNone/>
            </a:pPr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BA5E6B5-D1FE-55B7-C965-75AEF7163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Focus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B211B-DDEF-05D1-D8E8-3CC949DCCEE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E8E8E7">
                    <a:lumMod val="50000"/>
                  </a:srgbClr>
                </a:solidFill>
                <a:effectLst/>
                <a:uLnTx/>
                <a:uFillTx/>
                <a:latin typeface="Nunito"/>
                <a:ea typeface="+mn-ea"/>
                <a:cs typeface="+mn-cs"/>
              </a:rPr>
              <a:t>Need support? Visit www.2simple.com/contact</a:t>
            </a: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srgbClr val="E8E8E7">
                  <a:lumMod val="50000"/>
                </a:srgbClr>
              </a:solidFill>
              <a:effectLst/>
              <a:uLnTx/>
              <a:uFillTx/>
              <a:latin typeface="Nunit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6E0C0E-B750-B62F-4E93-003B74711DF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8FBFF"/>
              </a:clrFrom>
              <a:clrTo>
                <a:srgbClr val="F8FB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745" y="1982747"/>
            <a:ext cx="4434840" cy="443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76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FFE70-CD47-48D5-106C-5E40B8663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30FA10-AF58-CC11-3614-B52ECEB2035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B6DF173-D484-7DA5-1E86-91B13A8EF283}"/>
              </a:ext>
            </a:extLst>
          </p:cNvPr>
          <p:cNvSpPr/>
          <p:nvPr/>
        </p:nvSpPr>
        <p:spPr>
          <a:xfrm>
            <a:off x="390837" y="1045600"/>
            <a:ext cx="11310114" cy="748058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CE155B-8CCE-D36C-2E45-F96A99C60A74}"/>
              </a:ext>
            </a:extLst>
          </p:cNvPr>
          <p:cNvSpPr txBox="1"/>
          <p:nvPr/>
        </p:nvSpPr>
        <p:spPr>
          <a:xfrm>
            <a:off x="445207" y="1090278"/>
            <a:ext cx="109905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An </a:t>
            </a:r>
            <a:r>
              <a:rPr lang="en-GB" sz="1800" b="1">
                <a:solidFill>
                  <a:schemeClr val="tx1"/>
                </a:solidFill>
                <a:latin typeface="Nunito" panose="00000500000000000000" pitchFamily="2" charset="0"/>
              </a:rPr>
              <a:t>adverbial phrase</a:t>
            </a:r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 is a group of words that behaves just like an adverb. It</a:t>
            </a:r>
            <a:r>
              <a:rPr lang="en-GB">
                <a:latin typeface="Nunito" panose="00000500000000000000" pitchFamily="2" charset="0"/>
              </a:rPr>
              <a:t> gives details about where, when, how or why something happened.</a:t>
            </a:r>
            <a:endParaRPr lang="en-GB" sz="1800">
              <a:solidFill>
                <a:schemeClr val="tx1"/>
              </a:solidFill>
              <a:latin typeface="Nunito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EC18C9-BE31-059F-F04E-832BB4188473}"/>
              </a:ext>
            </a:extLst>
          </p:cNvPr>
          <p:cNvSpPr txBox="1"/>
          <p:nvPr/>
        </p:nvSpPr>
        <p:spPr>
          <a:xfrm>
            <a:off x="4973539" y="2796085"/>
            <a:ext cx="4821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He liked to </a:t>
            </a:r>
            <a:r>
              <a:rPr lang="en-GB" b="1">
                <a:solidFill>
                  <a:srgbClr val="00B050"/>
                </a:solidFill>
                <a:latin typeface="Nunito" panose="00000500000000000000" pitchFamily="2" charset="0"/>
              </a:rPr>
              <a:t>paint</a:t>
            </a:r>
            <a:r>
              <a:rPr lang="en-GB"/>
              <a:t> </a:t>
            </a:r>
            <a:r>
              <a:rPr lang="en-GB" b="1">
                <a:solidFill>
                  <a:srgbClr val="FF0000"/>
                </a:solidFill>
              </a:rPr>
              <a:t>in the open air</a:t>
            </a:r>
            <a:r>
              <a:rPr lang="en-GB"/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89D41-2560-37B9-9B60-C06118293F55}"/>
              </a:ext>
            </a:extLst>
          </p:cNvPr>
          <p:cNvSpPr txBox="1"/>
          <p:nvPr/>
        </p:nvSpPr>
        <p:spPr>
          <a:xfrm>
            <a:off x="4973539" y="2027075"/>
            <a:ext cx="6508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Before painting</a:t>
            </a:r>
            <a:r>
              <a:rPr lang="en-GB"/>
              <a:t>, Ash </a:t>
            </a:r>
            <a:r>
              <a:rPr lang="en-GB" b="1">
                <a:solidFill>
                  <a:srgbClr val="00B050"/>
                </a:solidFill>
                <a:latin typeface="Nunito" panose="00000500000000000000" pitchFamily="2" charset="0"/>
              </a:rPr>
              <a:t>mixed</a:t>
            </a:r>
            <a:r>
              <a:rPr lang="en-GB"/>
              <a:t> a burnt orange colour.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507D0C1-0E23-BCB3-9E15-009479F98D23}"/>
              </a:ext>
            </a:extLst>
          </p:cNvPr>
          <p:cNvSpPr txBox="1"/>
          <p:nvPr/>
        </p:nvSpPr>
        <p:spPr>
          <a:xfrm>
            <a:off x="4973538" y="3619629"/>
            <a:ext cx="7245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He </a:t>
            </a:r>
            <a:r>
              <a:rPr lang="en-GB" b="1">
                <a:solidFill>
                  <a:srgbClr val="00B050"/>
                </a:solidFill>
                <a:latin typeface="Nunito" panose="00000500000000000000" pitchFamily="2" charset="0"/>
              </a:rPr>
              <a:t>cleaned</a:t>
            </a:r>
            <a:r>
              <a:rPr lang="en-GB"/>
              <a:t> his brushes, </a:t>
            </a:r>
            <a:r>
              <a:rPr lang="en-GB" b="1">
                <a:solidFill>
                  <a:srgbClr val="FF0000"/>
                </a:solidFill>
              </a:rPr>
              <a:t>in order to</a:t>
            </a:r>
            <a:r>
              <a:rPr lang="en-GB"/>
              <a:t> get bold colours.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8518B0E-498F-4159-3BB1-7E883222B103}"/>
              </a:ext>
            </a:extLst>
          </p:cNvPr>
          <p:cNvSpPr txBox="1"/>
          <p:nvPr/>
        </p:nvSpPr>
        <p:spPr>
          <a:xfrm>
            <a:off x="4973538" y="4430663"/>
            <a:ext cx="7029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Ash </a:t>
            </a:r>
            <a:r>
              <a:rPr lang="en-GB" b="1">
                <a:solidFill>
                  <a:srgbClr val="00B050"/>
                </a:solidFill>
                <a:latin typeface="Nunito" panose="00000500000000000000" pitchFamily="2" charset="0"/>
              </a:rPr>
              <a:t>selected</a:t>
            </a:r>
            <a:r>
              <a:rPr lang="en-GB"/>
              <a:t> his colours </a:t>
            </a:r>
            <a:r>
              <a:rPr lang="en-GB" b="1">
                <a:solidFill>
                  <a:srgbClr val="FF0000"/>
                </a:solidFill>
              </a:rPr>
              <a:t>with a great deal of care</a:t>
            </a:r>
            <a:r>
              <a:rPr lang="en-GB"/>
              <a:t>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CD0C6F3-842F-6CF7-5BBA-0D11FB1521D1}"/>
              </a:ext>
            </a:extLst>
          </p:cNvPr>
          <p:cNvGrpSpPr/>
          <p:nvPr/>
        </p:nvGrpSpPr>
        <p:grpSpPr>
          <a:xfrm>
            <a:off x="4694217" y="2381811"/>
            <a:ext cx="2933178" cy="1212497"/>
            <a:chOff x="4323028" y="2605765"/>
            <a:chExt cx="2576050" cy="1212497"/>
          </a:xfrm>
        </p:grpSpPr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177E2C3F-12D5-F85B-3365-17063FF38D2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17574" y="2605765"/>
              <a:ext cx="0" cy="545739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A3A5958-B05E-ED61-E887-B4213D38E737}"/>
                </a:ext>
              </a:extLst>
            </p:cNvPr>
            <p:cNvSpPr txBox="1"/>
            <p:nvPr/>
          </p:nvSpPr>
          <p:spPr>
            <a:xfrm>
              <a:off x="4323028" y="3171931"/>
              <a:ext cx="25760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/>
                <a:t>adverbial to express time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9DF547-883A-901E-62EB-EE353991AD23}"/>
              </a:ext>
            </a:extLst>
          </p:cNvPr>
          <p:cNvGrpSpPr/>
          <p:nvPr/>
        </p:nvGrpSpPr>
        <p:grpSpPr>
          <a:xfrm>
            <a:off x="6321456" y="3173935"/>
            <a:ext cx="2933178" cy="935498"/>
            <a:chOff x="4323028" y="2605765"/>
            <a:chExt cx="2576050" cy="935498"/>
          </a:xfrm>
        </p:grpSpPr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050DDD96-9383-1015-CF9C-7529A8CD8A0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17574" y="2605765"/>
              <a:ext cx="0" cy="545739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B25BDFF-492D-4767-399C-E6FC1F6314BD}"/>
                </a:ext>
              </a:extLst>
            </p:cNvPr>
            <p:cNvSpPr txBox="1"/>
            <p:nvPr/>
          </p:nvSpPr>
          <p:spPr>
            <a:xfrm>
              <a:off x="4323028" y="3171931"/>
              <a:ext cx="25760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/>
                <a:t>adverbial to express place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E8B2800-140E-80CA-9DAD-98316C0529F3}"/>
              </a:ext>
            </a:extLst>
          </p:cNvPr>
          <p:cNvGrpSpPr/>
          <p:nvPr/>
        </p:nvGrpSpPr>
        <p:grpSpPr>
          <a:xfrm>
            <a:off x="7021554" y="3988961"/>
            <a:ext cx="2933178" cy="945582"/>
            <a:chOff x="4323028" y="2595681"/>
            <a:chExt cx="2576050" cy="945582"/>
          </a:xfrm>
        </p:grpSpPr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5AEAD8FF-D876-97C8-7946-1DC3B8AB54E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207825" y="2595681"/>
              <a:ext cx="0" cy="545739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5B609E1-5671-5234-3E89-50DDE68D4FEE}"/>
                </a:ext>
              </a:extLst>
            </p:cNvPr>
            <p:cNvSpPr txBox="1"/>
            <p:nvPr/>
          </p:nvSpPr>
          <p:spPr>
            <a:xfrm>
              <a:off x="4323028" y="3171931"/>
              <a:ext cx="25760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/>
                <a:t>adverbial to express cause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E8CCD77-9420-2DBB-D857-7A20A73142CC}"/>
              </a:ext>
            </a:extLst>
          </p:cNvPr>
          <p:cNvGrpSpPr/>
          <p:nvPr/>
        </p:nvGrpSpPr>
        <p:grpSpPr>
          <a:xfrm>
            <a:off x="7460246" y="4790422"/>
            <a:ext cx="3149936" cy="918010"/>
            <a:chOff x="4015337" y="2615826"/>
            <a:chExt cx="2766417" cy="918010"/>
          </a:xfrm>
        </p:grpSpPr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1F7A181E-7B17-9089-598C-28AD8E4FEB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331223" y="2615826"/>
              <a:ext cx="0" cy="545739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3665AA1-5100-16EE-9682-98ED46AAD208}"/>
                </a:ext>
              </a:extLst>
            </p:cNvPr>
            <p:cNvSpPr txBox="1"/>
            <p:nvPr/>
          </p:nvSpPr>
          <p:spPr>
            <a:xfrm>
              <a:off x="4015337" y="3164504"/>
              <a:ext cx="27664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/>
                <a:t>adverbial to express manner</a:t>
              </a:r>
            </a:p>
          </p:txBody>
        </p:sp>
      </p:grpSp>
      <p:sp>
        <p:nvSpPr>
          <p:cNvPr id="24" name="Title 23">
            <a:extLst>
              <a:ext uri="{FF2B5EF4-FFF2-40B4-BE49-F238E27FC236}">
                <a16:creationId xmlns:a16="http://schemas.microsoft.com/office/drawing/2014/main" id="{0238905B-FD73-18A1-31BB-02DAB9920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of commas after fronted adverbials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CF0E2153-DC40-C854-9014-94F3BDE6D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0837" y="2317373"/>
            <a:ext cx="3049811" cy="304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69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8FDF2-BAA0-1C69-9883-1807485FB1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51C2AF-A492-04D2-60B1-5D861628AB5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675A85B-66A5-90EA-9676-9C66389E54EF}"/>
              </a:ext>
            </a:extLst>
          </p:cNvPr>
          <p:cNvSpPr/>
          <p:nvPr/>
        </p:nvSpPr>
        <p:spPr>
          <a:xfrm>
            <a:off x="390837" y="1087694"/>
            <a:ext cx="11310114" cy="895151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2C36CE-8EF1-4289-A0F8-604466D0F2A8}"/>
              </a:ext>
            </a:extLst>
          </p:cNvPr>
          <p:cNvSpPr txBox="1"/>
          <p:nvPr/>
        </p:nvSpPr>
        <p:spPr>
          <a:xfrm>
            <a:off x="491045" y="1189422"/>
            <a:ext cx="109905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An </a:t>
            </a:r>
            <a:r>
              <a:rPr lang="en-GB" b="1">
                <a:latin typeface="Nunito" panose="00000500000000000000" pitchFamily="2" charset="0"/>
              </a:rPr>
              <a:t>adverbial phrase</a:t>
            </a:r>
            <a:r>
              <a:rPr lang="en-GB">
                <a:latin typeface="Nunito" panose="00000500000000000000" pitchFamily="2" charset="0"/>
              </a:rPr>
              <a:t> gives more detail than a single adverb. </a:t>
            </a:r>
          </a:p>
          <a:p>
            <a:r>
              <a:rPr lang="en-GB">
                <a:solidFill>
                  <a:srgbClr val="7030A0"/>
                </a:solidFill>
                <a:latin typeface="Nunito" panose="00000500000000000000" pitchFamily="2" charset="0"/>
              </a:rPr>
              <a:t>Talk about the difference between the two sentences below. </a:t>
            </a:r>
            <a:endParaRPr lang="en-GB" sz="1800">
              <a:solidFill>
                <a:srgbClr val="7030A0"/>
              </a:solidFill>
              <a:latin typeface="Nunito" panose="00000500000000000000" pitchFamily="2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C0E160-895A-3BC2-86A5-5D5308F2C454}"/>
              </a:ext>
            </a:extLst>
          </p:cNvPr>
          <p:cNvSpPr txBox="1"/>
          <p:nvPr/>
        </p:nvSpPr>
        <p:spPr>
          <a:xfrm>
            <a:off x="4918742" y="4093365"/>
            <a:ext cx="7245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Ash selected his paint colours </a:t>
            </a:r>
            <a:r>
              <a:rPr lang="en-GB" b="1">
                <a:solidFill>
                  <a:srgbClr val="FF0000"/>
                </a:solidFill>
              </a:rPr>
              <a:t>with a great deal of care</a:t>
            </a:r>
            <a:r>
              <a:rPr lang="en-GB"/>
              <a:t>. 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8FD464EC-E163-93C1-D44E-099F1CFCC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of commas after fronted adverbials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AF9CE3-962E-3AE4-CF41-9C2A2A391D62}"/>
              </a:ext>
            </a:extLst>
          </p:cNvPr>
          <p:cNvSpPr txBox="1"/>
          <p:nvPr/>
        </p:nvSpPr>
        <p:spPr>
          <a:xfrm>
            <a:off x="4918742" y="2905651"/>
            <a:ext cx="7245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Ash selected his paint colours </a:t>
            </a:r>
            <a:r>
              <a:rPr lang="en-GB" b="1">
                <a:solidFill>
                  <a:srgbClr val="FF0000"/>
                </a:solidFill>
              </a:rPr>
              <a:t>slowly</a:t>
            </a:r>
            <a:r>
              <a:rPr lang="en-GB"/>
              <a:t>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42002C-E3BB-E6F2-092D-4BD7109A4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0837" y="2545619"/>
            <a:ext cx="3049811" cy="3049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79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7AF94E-D7DC-1671-F165-83E643233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0F1569-632C-D31D-10EB-97053FEED87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17D991E-279D-2FD0-6279-375BA728A095}"/>
              </a:ext>
            </a:extLst>
          </p:cNvPr>
          <p:cNvSpPr/>
          <p:nvPr/>
        </p:nvSpPr>
        <p:spPr>
          <a:xfrm>
            <a:off x="440943" y="1116458"/>
            <a:ext cx="11310114" cy="539999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08902E-F708-F4E5-6E60-9E9CD1F40407}"/>
              </a:ext>
            </a:extLst>
          </p:cNvPr>
          <p:cNvSpPr txBox="1"/>
          <p:nvPr/>
        </p:nvSpPr>
        <p:spPr>
          <a:xfrm>
            <a:off x="541151" y="1219862"/>
            <a:ext cx="10990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An </a:t>
            </a:r>
            <a:r>
              <a:rPr lang="en-GB" b="1">
                <a:latin typeface="Nunito" panose="00000500000000000000" pitchFamily="2" charset="0"/>
              </a:rPr>
              <a:t>adverbial</a:t>
            </a:r>
            <a:r>
              <a:rPr lang="en-GB">
                <a:latin typeface="Nunito" panose="00000500000000000000" pitchFamily="2" charset="0"/>
              </a:rPr>
              <a:t> can be moved to the </a:t>
            </a:r>
            <a:r>
              <a:rPr lang="en-GB" b="1">
                <a:latin typeface="Nunito" panose="00000500000000000000" pitchFamily="2" charset="0"/>
              </a:rPr>
              <a:t>start of a sentence</a:t>
            </a:r>
            <a:r>
              <a:rPr lang="en-GB">
                <a:latin typeface="Nunito" panose="00000500000000000000" pitchFamily="2" charset="0"/>
              </a:rPr>
              <a:t> to draw attention to a particular point.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B11F59-23E2-A52D-93AE-4F492D8610E9}"/>
              </a:ext>
            </a:extLst>
          </p:cNvPr>
          <p:cNvSpPr txBox="1"/>
          <p:nvPr/>
        </p:nvSpPr>
        <p:spPr>
          <a:xfrm>
            <a:off x="2792076" y="2493771"/>
            <a:ext cx="724552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/>
              <a:t>Ash selected his paint colours </a:t>
            </a:r>
            <a:r>
              <a:rPr lang="en-GB" b="1">
                <a:solidFill>
                  <a:srgbClr val="FF0000"/>
                </a:solidFill>
              </a:rPr>
              <a:t>with a great deal of care</a:t>
            </a:r>
            <a:r>
              <a:rPr lang="en-GB"/>
              <a:t>. 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A6388E8-4DB6-653A-1828-B0DAFF366FDF}"/>
              </a:ext>
            </a:extLst>
          </p:cNvPr>
          <p:cNvSpPr/>
          <p:nvPr/>
        </p:nvSpPr>
        <p:spPr>
          <a:xfrm>
            <a:off x="390837" y="4985637"/>
            <a:ext cx="11310114" cy="923329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A1AE43A-DC00-4ACF-84C1-32A1743A3CDE}"/>
              </a:ext>
            </a:extLst>
          </p:cNvPr>
          <p:cNvSpPr txBox="1"/>
          <p:nvPr/>
        </p:nvSpPr>
        <p:spPr>
          <a:xfrm>
            <a:off x="491045" y="5110256"/>
            <a:ext cx="1099059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>
                <a:latin typeface="Nunito" panose="00000500000000000000" pitchFamily="2" charset="0"/>
              </a:rPr>
              <a:t>Fronted adverbials</a:t>
            </a:r>
            <a:r>
              <a:rPr lang="en-GB">
                <a:latin typeface="Nunito" panose="00000500000000000000" pitchFamily="2" charset="0"/>
              </a:rPr>
              <a:t> are often used in creative writing. They show how time is passing, set the mood of a scene, build suspense, or give information about what is going on inside a character’s head.</a:t>
            </a:r>
          </a:p>
          <a:p>
            <a:endParaRPr lang="en-GB" sz="1800">
              <a:solidFill>
                <a:schemeClr val="tx1"/>
              </a:solidFill>
              <a:latin typeface="Nunito" panose="00000500000000000000" pitchFamily="2" charset="0"/>
            </a:endParaRP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B91047AC-B101-504A-7FDC-1DF1A4B7C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of commas after fronted adverbials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28EB4F-B02C-2CD3-0563-2F7B0D139467}"/>
              </a:ext>
            </a:extLst>
          </p:cNvPr>
          <p:cNvSpPr txBox="1"/>
          <p:nvPr/>
        </p:nvSpPr>
        <p:spPr>
          <a:xfrm>
            <a:off x="2792076" y="2493771"/>
            <a:ext cx="724552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With a great deal of care</a:t>
            </a:r>
            <a:r>
              <a:rPr lang="en-GB"/>
              <a:t>, Ash selected his colours.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4328FEF-893F-C446-6D15-D97DC768A5A1}"/>
              </a:ext>
            </a:extLst>
          </p:cNvPr>
          <p:cNvGrpSpPr/>
          <p:nvPr/>
        </p:nvGrpSpPr>
        <p:grpSpPr>
          <a:xfrm>
            <a:off x="3101343" y="2987723"/>
            <a:ext cx="2385057" cy="1050541"/>
            <a:chOff x="3356531" y="2264028"/>
            <a:chExt cx="2385057" cy="1050541"/>
          </a:xfrm>
        </p:grpSpPr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7F7D2B39-6001-3506-2122-35891C33769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49060" y="2264028"/>
              <a:ext cx="0" cy="701042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8847E7F-BF1B-0410-841D-BE9228D7E81D}"/>
                </a:ext>
              </a:extLst>
            </p:cNvPr>
            <p:cNvSpPr txBox="1"/>
            <p:nvPr/>
          </p:nvSpPr>
          <p:spPr>
            <a:xfrm>
              <a:off x="3356531" y="2945237"/>
              <a:ext cx="23850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fronted adverbial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5953113-1813-AB6E-D5CD-10AD9B49E749}"/>
              </a:ext>
            </a:extLst>
          </p:cNvPr>
          <p:cNvGrpSpPr/>
          <p:nvPr/>
        </p:nvGrpSpPr>
        <p:grpSpPr>
          <a:xfrm>
            <a:off x="5742036" y="2987723"/>
            <a:ext cx="2385057" cy="1050541"/>
            <a:chOff x="3356531" y="2264028"/>
            <a:chExt cx="2385057" cy="1050541"/>
          </a:xfrm>
        </p:grpSpPr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173A5B43-F96E-8D93-F4EE-1D3F3BD8123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49060" y="2264028"/>
              <a:ext cx="0" cy="701042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26025DD-3C62-7105-00D9-2A9459E7E614}"/>
                </a:ext>
              </a:extLst>
            </p:cNvPr>
            <p:cNvSpPr txBox="1"/>
            <p:nvPr/>
          </p:nvSpPr>
          <p:spPr>
            <a:xfrm>
              <a:off x="3356531" y="2945237"/>
              <a:ext cx="23850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adverbial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3570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22" grpId="0" animBg="1"/>
      <p:bldP spid="43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D15638-0B95-20B1-1521-A1EC82F584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57D82D-FA61-D6E7-80F8-B0A35F95F59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78C5600-22F6-8A89-1E78-5B6D34673493}"/>
              </a:ext>
            </a:extLst>
          </p:cNvPr>
          <p:cNvSpPr/>
          <p:nvPr/>
        </p:nvSpPr>
        <p:spPr>
          <a:xfrm>
            <a:off x="390837" y="1087695"/>
            <a:ext cx="11310114" cy="618202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BD4784-448A-F889-999B-7FCB85DFD7F9}"/>
              </a:ext>
            </a:extLst>
          </p:cNvPr>
          <p:cNvSpPr txBox="1"/>
          <p:nvPr/>
        </p:nvSpPr>
        <p:spPr>
          <a:xfrm>
            <a:off x="491045" y="1189422"/>
            <a:ext cx="10990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An adverbial that is placed at the start of a sentence is called a </a:t>
            </a:r>
            <a:r>
              <a:rPr lang="en-GB" b="1">
                <a:latin typeface="Nunito" panose="00000500000000000000" pitchFamily="2" charset="0"/>
              </a:rPr>
              <a:t>fronted adverbial</a:t>
            </a:r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A298A3-62D5-08E1-587E-3B2AAAAEEAF1}"/>
              </a:ext>
            </a:extLst>
          </p:cNvPr>
          <p:cNvSpPr txBox="1"/>
          <p:nvPr/>
        </p:nvSpPr>
        <p:spPr>
          <a:xfrm>
            <a:off x="2988722" y="2155998"/>
            <a:ext cx="6508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Every Monday</a:t>
            </a:r>
            <a:r>
              <a:rPr lang="en-GB"/>
              <a:t>, Ash liked to go to the Paint Zone class.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35C432-064A-01F1-566F-53B618523C40}"/>
              </a:ext>
            </a:extLst>
          </p:cNvPr>
          <p:cNvSpPr txBox="1"/>
          <p:nvPr/>
        </p:nvSpPr>
        <p:spPr>
          <a:xfrm>
            <a:off x="2988722" y="3284631"/>
            <a:ext cx="7245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In the studio</a:t>
            </a:r>
            <a:r>
              <a:rPr lang="en-GB"/>
              <a:t>, Ash was allowed to use a large canvas.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16F63BB-04CF-38F4-B7F0-DCFEB266848F}"/>
              </a:ext>
            </a:extLst>
          </p:cNvPr>
          <p:cNvSpPr txBox="1"/>
          <p:nvPr/>
        </p:nvSpPr>
        <p:spPr>
          <a:xfrm>
            <a:off x="2988722" y="4413264"/>
            <a:ext cx="7029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Usually</a:t>
            </a:r>
            <a:r>
              <a:rPr lang="en-GB"/>
              <a:t>, he worked with other young artists. 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EEF08FA-46E9-BBDC-8AA0-D7B88870E557}"/>
              </a:ext>
            </a:extLst>
          </p:cNvPr>
          <p:cNvSpPr/>
          <p:nvPr/>
        </p:nvSpPr>
        <p:spPr>
          <a:xfrm>
            <a:off x="390837" y="5223359"/>
            <a:ext cx="11310114" cy="685608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AAAB148-BD75-7CF0-4778-7D5BA18116BD}"/>
              </a:ext>
            </a:extLst>
          </p:cNvPr>
          <p:cNvSpPr txBox="1"/>
          <p:nvPr/>
        </p:nvSpPr>
        <p:spPr>
          <a:xfrm>
            <a:off x="491045" y="5387254"/>
            <a:ext cx="109905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A fronted adverbial can be a phrase or a single adverb. </a:t>
            </a:r>
          </a:p>
          <a:p>
            <a:endParaRPr lang="en-GB" sz="1800">
              <a:solidFill>
                <a:schemeClr val="tx1"/>
              </a:solidFill>
              <a:latin typeface="Nunito" panose="00000500000000000000" pitchFamily="2" charset="0"/>
            </a:endParaRP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00EA6688-B0BF-ABAC-380D-60A330D2D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of commas after fronted adverbials</a:t>
            </a:r>
          </a:p>
        </p:txBody>
      </p:sp>
    </p:spTree>
    <p:extLst>
      <p:ext uri="{BB962C8B-B14F-4D97-AF65-F5344CB8AC3E}">
        <p14:creationId xmlns:p14="http://schemas.microsoft.com/office/powerpoint/2010/main" val="2159558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0" grpId="0"/>
      <p:bldP spid="22" grpId="0" animBg="1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DD4EE-8D05-7546-FE0F-47DBF48A4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ne line top text">
            <a:extLst>
              <a:ext uri="{FF2B5EF4-FFF2-40B4-BE49-F238E27FC236}">
                <a16:creationId xmlns:a16="http://schemas.microsoft.com/office/drawing/2014/main" id="{05444552-B75B-E71B-DC56-35FE407B3158}"/>
              </a:ext>
            </a:extLst>
          </p:cNvPr>
          <p:cNvSpPr txBox="1"/>
          <p:nvPr/>
        </p:nvSpPr>
        <p:spPr>
          <a:xfrm>
            <a:off x="4931948" y="3393491"/>
            <a:ext cx="7112571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In the evening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Ash liked to paint.</a:t>
            </a:r>
            <a:endParaRPr lang="en-GB" sz="1800">
              <a:latin typeface="Nunito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8AC372-7C49-0216-5BF0-7999F905C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of commas after fronted adverbials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DBC168-1BCE-03E7-616E-115291C7E4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3AF895C-CDA0-5080-DCFE-E3D6525513D6}"/>
              </a:ext>
            </a:extLst>
          </p:cNvPr>
          <p:cNvSpPr/>
          <p:nvPr/>
        </p:nvSpPr>
        <p:spPr>
          <a:xfrm>
            <a:off x="489809" y="1102647"/>
            <a:ext cx="9258174" cy="840216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121F50-37D7-D9F3-F3C8-5186DDEDAAE6}"/>
              </a:ext>
            </a:extLst>
          </p:cNvPr>
          <p:cNvSpPr txBox="1"/>
          <p:nvPr/>
        </p:nvSpPr>
        <p:spPr>
          <a:xfrm>
            <a:off x="549361" y="1200727"/>
            <a:ext cx="92066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When a sentence begins with a </a:t>
            </a:r>
            <a:r>
              <a:rPr lang="en-GB" sz="1800" b="1">
                <a:solidFill>
                  <a:schemeClr val="tx1"/>
                </a:solidFill>
                <a:latin typeface="Nunito" panose="00000500000000000000" pitchFamily="2" charset="0"/>
              </a:rPr>
              <a:t>fronted adverbial</a:t>
            </a:r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, a </a:t>
            </a:r>
            <a:r>
              <a:rPr lang="en-GB" sz="1800" b="1">
                <a:solidFill>
                  <a:schemeClr val="tx1"/>
                </a:solidFill>
                <a:latin typeface="Nunito" panose="00000500000000000000" pitchFamily="2" charset="0"/>
              </a:rPr>
              <a:t>comma</a:t>
            </a:r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 is used to separate it from </a:t>
            </a:r>
            <a:r>
              <a:rPr lang="en-GB">
                <a:latin typeface="Nunito" panose="00000500000000000000" pitchFamily="2" charset="0"/>
              </a:rPr>
              <a:t>the</a:t>
            </a:r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 </a:t>
            </a:r>
            <a:r>
              <a:rPr lang="en-GB" sz="1800" b="1">
                <a:solidFill>
                  <a:schemeClr val="tx1"/>
                </a:solidFill>
                <a:latin typeface="Nunito" panose="00000500000000000000" pitchFamily="2" charset="0"/>
              </a:rPr>
              <a:t>main clause</a:t>
            </a:r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.</a:t>
            </a:r>
          </a:p>
        </p:txBody>
      </p:sp>
      <p:sp>
        <p:nvSpPr>
          <p:cNvPr id="19" name="one line top text">
            <a:extLst>
              <a:ext uri="{FF2B5EF4-FFF2-40B4-BE49-F238E27FC236}">
                <a16:creationId xmlns:a16="http://schemas.microsoft.com/office/drawing/2014/main" id="{4DABEFBF-1698-DC69-0F6E-98F478B32BA4}"/>
              </a:ext>
            </a:extLst>
          </p:cNvPr>
          <p:cNvSpPr txBox="1"/>
          <p:nvPr/>
        </p:nvSpPr>
        <p:spPr>
          <a:xfrm>
            <a:off x="4931948" y="3393491"/>
            <a:ext cx="7260055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In the evening, Ash liked to paint.</a:t>
            </a:r>
            <a:endParaRPr lang="en-GB" sz="1800">
              <a:latin typeface="Nunito" panose="00000500000000000000" pitchFamily="2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34C9807-C72F-4A56-2021-7147A53E3AA1}"/>
              </a:ext>
            </a:extLst>
          </p:cNvPr>
          <p:cNvGrpSpPr/>
          <p:nvPr/>
        </p:nvGrpSpPr>
        <p:grpSpPr>
          <a:xfrm>
            <a:off x="5333954" y="3871459"/>
            <a:ext cx="2385057" cy="1050541"/>
            <a:chOff x="3356531" y="2264028"/>
            <a:chExt cx="2385057" cy="1050541"/>
          </a:xfrm>
        </p:grpSpPr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C4C50C9C-D674-2B7F-E1C2-0D4F469091D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49060" y="2264028"/>
              <a:ext cx="0" cy="701042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E9806A5-0B29-8557-33A0-D72EBE67C3EA}"/>
                </a:ext>
              </a:extLst>
            </p:cNvPr>
            <p:cNvSpPr txBox="1"/>
            <p:nvPr/>
          </p:nvSpPr>
          <p:spPr>
            <a:xfrm>
              <a:off x="3356531" y="2945237"/>
              <a:ext cx="23850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comma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D4715A5-AA5E-B366-7D1C-A47F1A6C06B3}"/>
              </a:ext>
            </a:extLst>
          </p:cNvPr>
          <p:cNvGrpSpPr/>
          <p:nvPr/>
        </p:nvGrpSpPr>
        <p:grpSpPr>
          <a:xfrm>
            <a:off x="4406949" y="3871459"/>
            <a:ext cx="2385057" cy="1050541"/>
            <a:chOff x="3356531" y="2264028"/>
            <a:chExt cx="2385057" cy="1050541"/>
          </a:xfrm>
        </p:grpSpPr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E2CC7995-5BB1-E285-B67B-82BCAC1D38C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49060" y="2264028"/>
              <a:ext cx="0" cy="701042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E39E7CA-55A6-ECE1-432D-DDECC3DCC071}"/>
                </a:ext>
              </a:extLst>
            </p:cNvPr>
            <p:cNvSpPr txBox="1"/>
            <p:nvPr/>
          </p:nvSpPr>
          <p:spPr>
            <a:xfrm>
              <a:off x="3356531" y="2945237"/>
              <a:ext cx="23850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fronted adverbial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CE26D8F-063D-2DB5-5EA6-D8BE79C0F016}"/>
              </a:ext>
            </a:extLst>
          </p:cNvPr>
          <p:cNvGrpSpPr/>
          <p:nvPr/>
        </p:nvGrpSpPr>
        <p:grpSpPr>
          <a:xfrm>
            <a:off x="10248000" y="485942"/>
            <a:ext cx="1440000" cy="1446550"/>
            <a:chOff x="10311057" y="563113"/>
            <a:chExt cx="1440000" cy="144655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237E8A0-F95C-E035-8E99-07B9E59C7C7D}"/>
                </a:ext>
              </a:extLst>
            </p:cNvPr>
            <p:cNvSpPr/>
            <p:nvPr/>
          </p:nvSpPr>
          <p:spPr>
            <a:xfrm>
              <a:off x="10311057" y="569663"/>
              <a:ext cx="1440000" cy="1440000"/>
            </a:xfrm>
            <a:prstGeom prst="rect">
              <a:avLst/>
            </a:prstGeom>
            <a:solidFill>
              <a:srgbClr val="E8E8E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C023C2B-7362-EFE2-905D-691177BC0078}"/>
                </a:ext>
              </a:extLst>
            </p:cNvPr>
            <p:cNvSpPr txBox="1"/>
            <p:nvPr/>
          </p:nvSpPr>
          <p:spPr>
            <a:xfrm>
              <a:off x="10390328" y="563113"/>
              <a:ext cx="126417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/>
                <a:t>,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E99C8833-4373-7158-0CFC-143D5EA8CD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1944" y="2490291"/>
            <a:ext cx="3049811" cy="3049811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3DA392CC-0D70-49FB-010B-9869B8B2787B}"/>
              </a:ext>
            </a:extLst>
          </p:cNvPr>
          <p:cNvGrpSpPr/>
          <p:nvPr/>
        </p:nvGrpSpPr>
        <p:grpSpPr>
          <a:xfrm>
            <a:off x="6464671" y="3871459"/>
            <a:ext cx="2385057" cy="1050541"/>
            <a:chOff x="3356531" y="2264028"/>
            <a:chExt cx="2385057" cy="1050541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7E9B1798-7F31-7627-99A8-3B2E9961930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49060" y="2264028"/>
              <a:ext cx="0" cy="701042"/>
            </a:xfrm>
            <a:prstGeom prst="straightConnector1">
              <a:avLst/>
            </a:prstGeom>
            <a:ln w="762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E5490EF-E812-0FBA-04EB-73F456C040BF}"/>
                </a:ext>
              </a:extLst>
            </p:cNvPr>
            <p:cNvSpPr txBox="1"/>
            <p:nvPr/>
          </p:nvSpPr>
          <p:spPr>
            <a:xfrm>
              <a:off x="3356531" y="2945237"/>
              <a:ext cx="23850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/>
                <a:t>main clause</a:t>
              </a:r>
            </a:p>
          </p:txBody>
        </p:sp>
      </p:grpSp>
      <p:sp>
        <p:nvSpPr>
          <p:cNvPr id="16" name="one line top text">
            <a:extLst>
              <a:ext uri="{FF2B5EF4-FFF2-40B4-BE49-F238E27FC236}">
                <a16:creationId xmlns:a16="http://schemas.microsoft.com/office/drawing/2014/main" id="{E1A3BADD-2F96-4FE2-5E72-547868CE1532}"/>
              </a:ext>
            </a:extLst>
          </p:cNvPr>
          <p:cNvSpPr txBox="1"/>
          <p:nvPr/>
        </p:nvSpPr>
        <p:spPr>
          <a:xfrm>
            <a:off x="4931948" y="3393491"/>
            <a:ext cx="7260052" cy="369332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In the evening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</a:t>
            </a:r>
            <a:r>
              <a:rPr lang="en-GB" b="1">
                <a:solidFill>
                  <a:srgbClr val="00B0F0"/>
                </a:solidFill>
                <a:latin typeface="Nunito" panose="00000500000000000000" pitchFamily="2" charset="0"/>
              </a:rPr>
              <a:t>Ash liked to paint</a:t>
            </a:r>
            <a:r>
              <a:rPr lang="en-GB">
                <a:latin typeface="Nunito" panose="00000500000000000000" pitchFamily="2" charset="0"/>
              </a:rPr>
              <a:t>.</a:t>
            </a:r>
            <a:endParaRPr lang="en-GB" sz="1800">
              <a:latin typeface="Nunito" panose="00000500000000000000" pitchFamily="2" charset="0"/>
            </a:endParaRPr>
          </a:p>
        </p:txBody>
      </p:sp>
      <p:sp>
        <p:nvSpPr>
          <p:cNvPr id="17" name="one line top text">
            <a:extLst>
              <a:ext uri="{FF2B5EF4-FFF2-40B4-BE49-F238E27FC236}">
                <a16:creationId xmlns:a16="http://schemas.microsoft.com/office/drawing/2014/main" id="{4BDA025B-ADD3-6DF0-1945-B0F363F94F29}"/>
              </a:ext>
            </a:extLst>
          </p:cNvPr>
          <p:cNvSpPr txBox="1"/>
          <p:nvPr/>
        </p:nvSpPr>
        <p:spPr>
          <a:xfrm>
            <a:off x="4931948" y="3393491"/>
            <a:ext cx="726005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b="1">
                <a:solidFill>
                  <a:srgbClr val="FF0000"/>
                </a:solidFill>
                <a:latin typeface="Nunito" panose="00000500000000000000" pitchFamily="2" charset="0"/>
              </a:rPr>
              <a:t>In the evening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</a:t>
            </a:r>
            <a:r>
              <a:rPr lang="en-GB" b="1">
                <a:solidFill>
                  <a:srgbClr val="00B0F0"/>
                </a:solidFill>
                <a:latin typeface="Nunito" panose="00000500000000000000" pitchFamily="2" charset="0"/>
              </a:rPr>
              <a:t>Ash liked to paint</a:t>
            </a:r>
            <a:r>
              <a:rPr lang="en-GB">
                <a:latin typeface="Nunito" panose="00000500000000000000" pitchFamily="2" charset="0"/>
              </a:rPr>
              <a:t>.</a:t>
            </a:r>
            <a:endParaRPr lang="en-GB" sz="1800">
              <a:latin typeface="Nunito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9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9" grpId="0" animBg="1"/>
      <p:bldP spid="19" grpId="1" animBg="1"/>
      <p:bldP spid="16" grpId="0" animBg="1"/>
      <p:bldP spid="16" grpId="1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0F5A8-625D-4E91-D041-5ADB6D374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BE5D3-48D1-832E-94C5-ABF73E50F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of commas after fronted adverbials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F23897-A9DB-FF74-9F43-39FE66D992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E2E4F2E-7675-904E-0E80-64F02E79BD93}"/>
              </a:ext>
            </a:extLst>
          </p:cNvPr>
          <p:cNvSpPr/>
          <p:nvPr/>
        </p:nvSpPr>
        <p:spPr>
          <a:xfrm>
            <a:off x="489809" y="1102647"/>
            <a:ext cx="9258174" cy="840216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74ED6C-21E0-4E0C-2F60-BBB34DE91E5C}"/>
              </a:ext>
            </a:extLst>
          </p:cNvPr>
          <p:cNvSpPr txBox="1"/>
          <p:nvPr/>
        </p:nvSpPr>
        <p:spPr>
          <a:xfrm>
            <a:off x="549361" y="1200727"/>
            <a:ext cx="92066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A comma after a fronted adverbial is correctly placed if the words </a:t>
            </a:r>
            <a:r>
              <a:rPr lang="en-GB">
                <a:latin typeface="Nunito" panose="00000500000000000000" pitchFamily="2" charset="0"/>
              </a:rPr>
              <a:t>that follow</a:t>
            </a:r>
            <a:r>
              <a:rPr lang="en-GB" sz="1800">
                <a:solidFill>
                  <a:schemeClr val="tx1"/>
                </a:solidFill>
                <a:latin typeface="Nunito" panose="00000500000000000000" pitchFamily="2" charset="0"/>
              </a:rPr>
              <a:t> are a main clause and make sense on their own. </a:t>
            </a:r>
            <a:r>
              <a:rPr lang="en-GB" sz="1800">
                <a:solidFill>
                  <a:schemeClr val="accent1"/>
                </a:solidFill>
                <a:latin typeface="Nunito" panose="00000500000000000000" pitchFamily="2" charset="0"/>
              </a:rPr>
              <a:t>Which two sentences are punctuated correctly?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C932B08-C8CE-7B48-A03D-524A927D2195}"/>
              </a:ext>
            </a:extLst>
          </p:cNvPr>
          <p:cNvGrpSpPr/>
          <p:nvPr/>
        </p:nvGrpSpPr>
        <p:grpSpPr>
          <a:xfrm>
            <a:off x="10248000" y="485942"/>
            <a:ext cx="1440000" cy="1446550"/>
            <a:chOff x="10311057" y="563113"/>
            <a:chExt cx="1440000" cy="144655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3F04F16-466D-EA10-028C-14D9D7F4707E}"/>
                </a:ext>
              </a:extLst>
            </p:cNvPr>
            <p:cNvSpPr/>
            <p:nvPr/>
          </p:nvSpPr>
          <p:spPr>
            <a:xfrm>
              <a:off x="10311057" y="569663"/>
              <a:ext cx="1440000" cy="1440000"/>
            </a:xfrm>
            <a:prstGeom prst="rect">
              <a:avLst/>
            </a:prstGeom>
            <a:solidFill>
              <a:srgbClr val="E8E8E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/>
              <a:endParaRPr lang="en-GB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8459401-3473-635E-DF9A-02BC5AA4D6FC}"/>
                </a:ext>
              </a:extLst>
            </p:cNvPr>
            <p:cNvSpPr txBox="1"/>
            <p:nvPr/>
          </p:nvSpPr>
          <p:spPr>
            <a:xfrm>
              <a:off x="10390328" y="563113"/>
              <a:ext cx="126417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/>
                <a:t>,</a:t>
              </a:r>
            </a:p>
          </p:txBody>
        </p:sp>
      </p:grpSp>
      <p:sp>
        <p:nvSpPr>
          <p:cNvPr id="5" name="one line top text">
            <a:extLst>
              <a:ext uri="{FF2B5EF4-FFF2-40B4-BE49-F238E27FC236}">
                <a16:creationId xmlns:a16="http://schemas.microsoft.com/office/drawing/2014/main" id="{5DA64741-16CC-4666-DE0D-AAA1936E9C9E}"/>
              </a:ext>
            </a:extLst>
          </p:cNvPr>
          <p:cNvSpPr txBox="1"/>
          <p:nvPr/>
        </p:nvSpPr>
        <p:spPr>
          <a:xfrm>
            <a:off x="1721816" y="4006349"/>
            <a:ext cx="726005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With great care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Ash mixed his paints.</a:t>
            </a:r>
          </a:p>
        </p:txBody>
      </p:sp>
      <p:sp>
        <p:nvSpPr>
          <p:cNvPr id="18" name="one line top text">
            <a:extLst>
              <a:ext uri="{FF2B5EF4-FFF2-40B4-BE49-F238E27FC236}">
                <a16:creationId xmlns:a16="http://schemas.microsoft.com/office/drawing/2014/main" id="{D5A4BD6E-F374-A961-036E-56EF7EBA706A}"/>
              </a:ext>
            </a:extLst>
          </p:cNvPr>
          <p:cNvSpPr txBox="1"/>
          <p:nvPr/>
        </p:nvSpPr>
        <p:spPr>
          <a:xfrm>
            <a:off x="1721816" y="3008932"/>
            <a:ext cx="726005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On Monday evenings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Ash liked to go to Paint Zone.</a:t>
            </a:r>
          </a:p>
        </p:txBody>
      </p:sp>
      <p:sp>
        <p:nvSpPr>
          <p:cNvPr id="20" name="one line top text">
            <a:extLst>
              <a:ext uri="{FF2B5EF4-FFF2-40B4-BE49-F238E27FC236}">
                <a16:creationId xmlns:a16="http://schemas.microsoft.com/office/drawing/2014/main" id="{4D0BF1E6-7670-9A8C-829C-7501C7383E37}"/>
              </a:ext>
            </a:extLst>
          </p:cNvPr>
          <p:cNvSpPr txBox="1"/>
          <p:nvPr/>
        </p:nvSpPr>
        <p:spPr>
          <a:xfrm>
            <a:off x="1721816" y="3008932"/>
            <a:ext cx="726005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Nunito" panose="00000500000000000000" pitchFamily="2" charset="0"/>
              </a:rPr>
              <a:t>On Monday evenings, </a:t>
            </a:r>
            <a:r>
              <a:rPr lang="en-GB">
                <a:latin typeface="Nunito" panose="00000500000000000000" pitchFamily="2" charset="0"/>
              </a:rPr>
              <a:t>Ash liked to go to Paint Zone.</a:t>
            </a:r>
          </a:p>
        </p:txBody>
      </p:sp>
      <p:sp>
        <p:nvSpPr>
          <p:cNvPr id="21" name="one line top text">
            <a:extLst>
              <a:ext uri="{FF2B5EF4-FFF2-40B4-BE49-F238E27FC236}">
                <a16:creationId xmlns:a16="http://schemas.microsoft.com/office/drawing/2014/main" id="{BA0E510A-E88C-0100-731A-48B0BB64E744}"/>
              </a:ext>
            </a:extLst>
          </p:cNvPr>
          <p:cNvSpPr txBox="1"/>
          <p:nvPr/>
        </p:nvSpPr>
        <p:spPr>
          <a:xfrm>
            <a:off x="1721816" y="4006349"/>
            <a:ext cx="726005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b="1">
                <a:solidFill>
                  <a:schemeClr val="bg1"/>
                </a:solidFill>
                <a:latin typeface="Nunito" panose="00000500000000000000" pitchFamily="2" charset="0"/>
              </a:rPr>
              <a:t>With great </a:t>
            </a:r>
            <a:r>
              <a:rPr lang="en-GB">
                <a:latin typeface="Nunito" panose="00000500000000000000" pitchFamily="2" charset="0"/>
              </a:rPr>
              <a:t>        Ash mixed his paints.</a:t>
            </a:r>
          </a:p>
        </p:txBody>
      </p:sp>
      <p:sp>
        <p:nvSpPr>
          <p:cNvPr id="22" name="one line top text">
            <a:extLst>
              <a:ext uri="{FF2B5EF4-FFF2-40B4-BE49-F238E27FC236}">
                <a16:creationId xmlns:a16="http://schemas.microsoft.com/office/drawing/2014/main" id="{7461A3BB-75E4-E6EC-CA7A-C9A0EE65C5F1}"/>
              </a:ext>
            </a:extLst>
          </p:cNvPr>
          <p:cNvSpPr txBox="1"/>
          <p:nvPr/>
        </p:nvSpPr>
        <p:spPr>
          <a:xfrm>
            <a:off x="1721816" y="5003766"/>
            <a:ext cx="726005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>
                <a:latin typeface="Nunito" panose="00000500000000000000" pitchFamily="2" charset="0"/>
              </a:rPr>
              <a:t>After school Ash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finished his painting.</a:t>
            </a:r>
          </a:p>
        </p:txBody>
      </p:sp>
      <p:sp>
        <p:nvSpPr>
          <p:cNvPr id="24" name="one line top text">
            <a:extLst>
              <a:ext uri="{FF2B5EF4-FFF2-40B4-BE49-F238E27FC236}">
                <a16:creationId xmlns:a16="http://schemas.microsoft.com/office/drawing/2014/main" id="{64FABA91-59BC-0608-79D2-E9B5B67CAF5F}"/>
              </a:ext>
            </a:extLst>
          </p:cNvPr>
          <p:cNvSpPr txBox="1"/>
          <p:nvPr/>
        </p:nvSpPr>
        <p:spPr>
          <a:xfrm>
            <a:off x="1721816" y="5003766"/>
            <a:ext cx="726005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bg1"/>
                </a:solidFill>
                <a:latin typeface="Nunito" panose="00000500000000000000" pitchFamily="2" charset="0"/>
              </a:rPr>
              <a:t>After school,</a:t>
            </a:r>
            <a:r>
              <a:rPr lang="en-GB">
                <a:latin typeface="Nunito" panose="00000500000000000000" pitchFamily="2" charset="0"/>
              </a:rPr>
              <a:t>       finished his painting.</a:t>
            </a:r>
          </a:p>
        </p:txBody>
      </p:sp>
      <p:pic>
        <p:nvPicPr>
          <p:cNvPr id="25" name="Graphic 24" descr="Checkmark with solid fill">
            <a:extLst>
              <a:ext uri="{FF2B5EF4-FFF2-40B4-BE49-F238E27FC236}">
                <a16:creationId xmlns:a16="http://schemas.microsoft.com/office/drawing/2014/main" id="{E916737B-C6C4-07FC-3CB0-52FC98B8B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79111" y="2990165"/>
            <a:ext cx="444369" cy="444369"/>
          </a:xfrm>
          <a:prstGeom prst="rect">
            <a:avLst/>
          </a:prstGeom>
        </p:spPr>
      </p:pic>
      <p:pic>
        <p:nvPicPr>
          <p:cNvPr id="26" name="Graphic 25" descr="Close with solid fill">
            <a:extLst>
              <a:ext uri="{FF2B5EF4-FFF2-40B4-BE49-F238E27FC236}">
                <a16:creationId xmlns:a16="http://schemas.microsoft.com/office/drawing/2014/main" id="{EEE368AA-155E-5C53-40CC-DEAE47D64F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flipV="1">
            <a:off x="8879111" y="4982742"/>
            <a:ext cx="390356" cy="390356"/>
          </a:xfrm>
          <a:prstGeom prst="rect">
            <a:avLst/>
          </a:prstGeom>
        </p:spPr>
      </p:pic>
      <p:pic>
        <p:nvPicPr>
          <p:cNvPr id="29" name="Graphic 28" descr="Checkmark with solid fill">
            <a:extLst>
              <a:ext uri="{FF2B5EF4-FFF2-40B4-BE49-F238E27FC236}">
                <a16:creationId xmlns:a16="http://schemas.microsoft.com/office/drawing/2014/main" id="{1FE48FFE-ECF6-1352-4A3C-48837A437C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79111" y="3986453"/>
            <a:ext cx="444369" cy="44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298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8" grpId="0" animBg="1"/>
      <p:bldP spid="18" grpId="1" animBg="1"/>
      <p:bldP spid="18" grpId="2" animBg="1"/>
      <p:bldP spid="20" grpId="0" build="allAtOnce" animBg="1"/>
      <p:bldP spid="20" grpId="1" build="allAtOnce" animBg="1"/>
      <p:bldP spid="21" grpId="0" animBg="1"/>
      <p:bldP spid="21" grpId="1" animBg="1"/>
      <p:bldP spid="22" grpId="0" animBg="1"/>
      <p:bldP spid="22" grpId="1" animBg="1"/>
      <p:bldP spid="22" grpId="2" animBg="1"/>
      <p:bldP spid="24" grpId="0" animBg="1"/>
      <p:bldP spid="2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3FA66-A9DE-DD34-E989-90CC0C865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of commas after fronted adverbials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666BDA-9E99-874B-279E-5EB9383460B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81964" y="6145685"/>
            <a:ext cx="4995355" cy="259383"/>
          </a:xfrm>
        </p:spPr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A965149-6F7B-9F68-6B2E-B2176B5045B8}"/>
              </a:ext>
            </a:extLst>
          </p:cNvPr>
          <p:cNvSpPr/>
          <p:nvPr/>
        </p:nvSpPr>
        <p:spPr>
          <a:xfrm>
            <a:off x="440941" y="1046555"/>
            <a:ext cx="11310114" cy="738838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CF6C12-0061-1D23-A6CA-698462781ED7}"/>
              </a:ext>
            </a:extLst>
          </p:cNvPr>
          <p:cNvSpPr txBox="1"/>
          <p:nvPr/>
        </p:nvSpPr>
        <p:spPr>
          <a:xfrm>
            <a:off x="600701" y="1253655"/>
            <a:ext cx="109905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solidFill>
                  <a:schemeClr val="accent2"/>
                </a:solidFill>
              </a:rPr>
              <a:t>Decide where the comma should go in each sentence below.</a:t>
            </a:r>
          </a:p>
        </p:txBody>
      </p:sp>
      <p:sp>
        <p:nvSpPr>
          <p:cNvPr id="6" name="list 1 top">
            <a:extLst>
              <a:ext uri="{FF2B5EF4-FFF2-40B4-BE49-F238E27FC236}">
                <a16:creationId xmlns:a16="http://schemas.microsoft.com/office/drawing/2014/main" id="{34A651B8-3799-D05A-CA95-5556B2213225}"/>
              </a:ext>
            </a:extLst>
          </p:cNvPr>
          <p:cNvSpPr txBox="1">
            <a:spLocks/>
          </p:cNvSpPr>
          <p:nvPr/>
        </p:nvSpPr>
        <p:spPr>
          <a:xfrm>
            <a:off x="440941" y="1992493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After school Ash did some painting. </a:t>
            </a:r>
          </a:p>
        </p:txBody>
      </p:sp>
      <p:sp>
        <p:nvSpPr>
          <p:cNvPr id="7" name="list 1 top">
            <a:extLst>
              <a:ext uri="{FF2B5EF4-FFF2-40B4-BE49-F238E27FC236}">
                <a16:creationId xmlns:a16="http://schemas.microsoft.com/office/drawing/2014/main" id="{938AC34F-ED1F-821B-94F9-1AC926491715}"/>
              </a:ext>
            </a:extLst>
          </p:cNvPr>
          <p:cNvSpPr txBox="1">
            <a:spLocks/>
          </p:cNvSpPr>
          <p:nvPr/>
        </p:nvSpPr>
        <p:spPr>
          <a:xfrm>
            <a:off x="440941" y="2519328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With great care he worked on his picture. </a:t>
            </a:r>
          </a:p>
        </p:txBody>
      </p:sp>
      <p:sp>
        <p:nvSpPr>
          <p:cNvPr id="8" name="list 1 top">
            <a:extLst>
              <a:ext uri="{FF2B5EF4-FFF2-40B4-BE49-F238E27FC236}">
                <a16:creationId xmlns:a16="http://schemas.microsoft.com/office/drawing/2014/main" id="{82D1D8BC-4292-1CF6-46EF-80CD8224A991}"/>
              </a:ext>
            </a:extLst>
          </p:cNvPr>
          <p:cNvSpPr txBox="1">
            <a:spLocks/>
          </p:cNvSpPr>
          <p:nvPr/>
        </p:nvSpPr>
        <p:spPr>
          <a:xfrm>
            <a:off x="440941" y="3046163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At the weekend Ash added more colours. </a:t>
            </a:r>
          </a:p>
        </p:txBody>
      </p:sp>
      <p:sp>
        <p:nvSpPr>
          <p:cNvPr id="9" name="list 1 top">
            <a:extLst>
              <a:ext uri="{FF2B5EF4-FFF2-40B4-BE49-F238E27FC236}">
                <a16:creationId xmlns:a16="http://schemas.microsoft.com/office/drawing/2014/main" id="{6CF029DF-AD8F-975D-36A2-270C1442D157}"/>
              </a:ext>
            </a:extLst>
          </p:cNvPr>
          <p:cNvSpPr txBox="1">
            <a:spLocks/>
          </p:cNvSpPr>
          <p:nvPr/>
        </p:nvSpPr>
        <p:spPr>
          <a:xfrm>
            <a:off x="440941" y="3572998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Under a tall tree Ash set up his easel. </a:t>
            </a:r>
          </a:p>
        </p:txBody>
      </p:sp>
      <p:sp>
        <p:nvSpPr>
          <p:cNvPr id="10" name="list 1 top">
            <a:extLst>
              <a:ext uri="{FF2B5EF4-FFF2-40B4-BE49-F238E27FC236}">
                <a16:creationId xmlns:a16="http://schemas.microsoft.com/office/drawing/2014/main" id="{7E7B0185-009D-3952-6FFA-8EF32FF4DB5D}"/>
              </a:ext>
            </a:extLst>
          </p:cNvPr>
          <p:cNvSpPr txBox="1">
            <a:spLocks/>
          </p:cNvSpPr>
          <p:nvPr/>
        </p:nvSpPr>
        <p:spPr>
          <a:xfrm>
            <a:off x="440941" y="4099833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Due to the evening light everything looked golden. </a:t>
            </a:r>
          </a:p>
        </p:txBody>
      </p:sp>
      <p:sp>
        <p:nvSpPr>
          <p:cNvPr id="11" name="list 1 top">
            <a:extLst>
              <a:ext uri="{FF2B5EF4-FFF2-40B4-BE49-F238E27FC236}">
                <a16:creationId xmlns:a16="http://schemas.microsoft.com/office/drawing/2014/main" id="{9AFDDA71-C4BE-72B3-0F2D-8FF4E114D698}"/>
              </a:ext>
            </a:extLst>
          </p:cNvPr>
          <p:cNvSpPr txBox="1">
            <a:spLocks/>
          </p:cNvSpPr>
          <p:nvPr/>
        </p:nvSpPr>
        <p:spPr>
          <a:xfrm>
            <a:off x="440941" y="4626668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With smooth brushstrokes Ash painted the sky. </a:t>
            </a:r>
          </a:p>
        </p:txBody>
      </p:sp>
      <p:sp>
        <p:nvSpPr>
          <p:cNvPr id="12" name="list 1 top">
            <a:extLst>
              <a:ext uri="{FF2B5EF4-FFF2-40B4-BE49-F238E27FC236}">
                <a16:creationId xmlns:a16="http://schemas.microsoft.com/office/drawing/2014/main" id="{BE1F9203-182F-3730-E29B-8F6D75F7F319}"/>
              </a:ext>
            </a:extLst>
          </p:cNvPr>
          <p:cNvSpPr txBox="1">
            <a:spLocks/>
          </p:cNvSpPr>
          <p:nvPr/>
        </p:nvSpPr>
        <p:spPr>
          <a:xfrm>
            <a:off x="440941" y="5153502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After finishing Ash left his painting to dry. </a:t>
            </a:r>
          </a:p>
        </p:txBody>
      </p:sp>
      <p:sp>
        <p:nvSpPr>
          <p:cNvPr id="13" name="list 1 top">
            <a:extLst>
              <a:ext uri="{FF2B5EF4-FFF2-40B4-BE49-F238E27FC236}">
                <a16:creationId xmlns:a16="http://schemas.microsoft.com/office/drawing/2014/main" id="{C73A7A3C-5CD0-2AE0-892F-205089AC7CAD}"/>
              </a:ext>
            </a:extLst>
          </p:cNvPr>
          <p:cNvSpPr txBox="1">
            <a:spLocks/>
          </p:cNvSpPr>
          <p:nvPr/>
        </p:nvSpPr>
        <p:spPr>
          <a:xfrm>
            <a:off x="440941" y="1992493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After school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Ash did some painting. </a:t>
            </a:r>
          </a:p>
        </p:txBody>
      </p:sp>
      <p:sp>
        <p:nvSpPr>
          <p:cNvPr id="14" name="list 1 top">
            <a:extLst>
              <a:ext uri="{FF2B5EF4-FFF2-40B4-BE49-F238E27FC236}">
                <a16:creationId xmlns:a16="http://schemas.microsoft.com/office/drawing/2014/main" id="{4C1DAD6C-EA78-58AB-2109-3EEFD46BC66C}"/>
              </a:ext>
            </a:extLst>
          </p:cNvPr>
          <p:cNvSpPr txBox="1">
            <a:spLocks/>
          </p:cNvSpPr>
          <p:nvPr/>
        </p:nvSpPr>
        <p:spPr>
          <a:xfrm>
            <a:off x="440941" y="2519328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With great care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he worked on his picture. </a:t>
            </a:r>
          </a:p>
        </p:txBody>
      </p:sp>
      <p:sp>
        <p:nvSpPr>
          <p:cNvPr id="15" name="list 1 top">
            <a:extLst>
              <a:ext uri="{FF2B5EF4-FFF2-40B4-BE49-F238E27FC236}">
                <a16:creationId xmlns:a16="http://schemas.microsoft.com/office/drawing/2014/main" id="{A274C13C-DED1-02CD-3291-CC3AE8097D9D}"/>
              </a:ext>
            </a:extLst>
          </p:cNvPr>
          <p:cNvSpPr txBox="1">
            <a:spLocks/>
          </p:cNvSpPr>
          <p:nvPr/>
        </p:nvSpPr>
        <p:spPr>
          <a:xfrm>
            <a:off x="440941" y="3046163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At the weekend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Ash added more colours. </a:t>
            </a:r>
          </a:p>
        </p:txBody>
      </p:sp>
      <p:sp>
        <p:nvSpPr>
          <p:cNvPr id="16" name="list 1 top">
            <a:extLst>
              <a:ext uri="{FF2B5EF4-FFF2-40B4-BE49-F238E27FC236}">
                <a16:creationId xmlns:a16="http://schemas.microsoft.com/office/drawing/2014/main" id="{87DF65B6-5D8C-7E7D-1A3E-1E3AD480DFF8}"/>
              </a:ext>
            </a:extLst>
          </p:cNvPr>
          <p:cNvSpPr txBox="1">
            <a:spLocks/>
          </p:cNvSpPr>
          <p:nvPr/>
        </p:nvSpPr>
        <p:spPr>
          <a:xfrm>
            <a:off x="440941" y="3572998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Under a tall tree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Ash set up his easel. </a:t>
            </a:r>
          </a:p>
        </p:txBody>
      </p:sp>
      <p:sp>
        <p:nvSpPr>
          <p:cNvPr id="17" name="list 1 top">
            <a:extLst>
              <a:ext uri="{FF2B5EF4-FFF2-40B4-BE49-F238E27FC236}">
                <a16:creationId xmlns:a16="http://schemas.microsoft.com/office/drawing/2014/main" id="{4D09DFFA-B91C-9DB3-A011-C7B8175EF960}"/>
              </a:ext>
            </a:extLst>
          </p:cNvPr>
          <p:cNvSpPr txBox="1">
            <a:spLocks/>
          </p:cNvSpPr>
          <p:nvPr/>
        </p:nvSpPr>
        <p:spPr>
          <a:xfrm>
            <a:off x="440941" y="4099833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Due to the evening light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everything looked golden. </a:t>
            </a:r>
          </a:p>
        </p:txBody>
      </p:sp>
      <p:sp>
        <p:nvSpPr>
          <p:cNvPr id="18" name="list 1 top">
            <a:extLst>
              <a:ext uri="{FF2B5EF4-FFF2-40B4-BE49-F238E27FC236}">
                <a16:creationId xmlns:a16="http://schemas.microsoft.com/office/drawing/2014/main" id="{C7EB6338-6D6D-F8D8-F543-E522349C98F7}"/>
              </a:ext>
            </a:extLst>
          </p:cNvPr>
          <p:cNvSpPr txBox="1">
            <a:spLocks/>
          </p:cNvSpPr>
          <p:nvPr/>
        </p:nvSpPr>
        <p:spPr>
          <a:xfrm>
            <a:off x="440941" y="4626668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 With smooth brushstrokes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Ash painted the sky.</a:t>
            </a:r>
          </a:p>
          <a:p>
            <a:endParaRPr lang="en-GB">
              <a:latin typeface="Nunito" panose="00000500000000000000" pitchFamily="2" charset="0"/>
            </a:endParaRPr>
          </a:p>
        </p:txBody>
      </p:sp>
      <p:sp>
        <p:nvSpPr>
          <p:cNvPr id="19" name="list 1 top">
            <a:extLst>
              <a:ext uri="{FF2B5EF4-FFF2-40B4-BE49-F238E27FC236}">
                <a16:creationId xmlns:a16="http://schemas.microsoft.com/office/drawing/2014/main" id="{33AAF301-B75F-9209-B9EF-649536B3A5AA}"/>
              </a:ext>
            </a:extLst>
          </p:cNvPr>
          <p:cNvSpPr txBox="1">
            <a:spLocks/>
          </p:cNvSpPr>
          <p:nvPr/>
        </p:nvSpPr>
        <p:spPr>
          <a:xfrm>
            <a:off x="440941" y="5153502"/>
            <a:ext cx="11209906" cy="3240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2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>
                <a:latin typeface="Nunito" panose="00000500000000000000" pitchFamily="2" charset="0"/>
              </a:rPr>
              <a:t>After finishing</a:t>
            </a:r>
            <a:r>
              <a:rPr lang="en-GB" b="1">
                <a:solidFill>
                  <a:schemeClr val="accent1"/>
                </a:solidFill>
                <a:latin typeface="Nunito" panose="00000500000000000000" pitchFamily="2" charset="0"/>
              </a:rPr>
              <a:t>,</a:t>
            </a:r>
            <a:r>
              <a:rPr lang="en-GB">
                <a:latin typeface="Nunito" panose="00000500000000000000" pitchFamily="2" charset="0"/>
              </a:rPr>
              <a:t> Ash left his painting to dry. </a:t>
            </a:r>
          </a:p>
          <a:p>
            <a:pPr marL="0" indent="0">
              <a:buNone/>
            </a:pPr>
            <a:endParaRPr lang="en-GB">
              <a:latin typeface="Nunito" panose="00000500000000000000" pitchFamily="2" charset="0"/>
            </a:endParaRPr>
          </a:p>
        </p:txBody>
      </p:sp>
      <p:sp>
        <p:nvSpPr>
          <p:cNvPr id="20" name="Reveal Answers Button">
            <a:extLst>
              <a:ext uri="{FF2B5EF4-FFF2-40B4-BE49-F238E27FC236}">
                <a16:creationId xmlns:a16="http://schemas.microsoft.com/office/drawing/2014/main" id="{4C5A56DD-86BB-23F6-4A38-87647E513073}"/>
              </a:ext>
            </a:extLst>
          </p:cNvPr>
          <p:cNvSpPr txBox="1"/>
          <p:nvPr/>
        </p:nvSpPr>
        <p:spPr>
          <a:xfrm>
            <a:off x="9842224" y="5518069"/>
            <a:ext cx="2126425" cy="426482"/>
          </a:xfrm>
          <a:prstGeom prst="roundRect">
            <a:avLst>
              <a:gd name="adj" fmla="val 24126"/>
            </a:avLst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>
                <a:solidFill>
                  <a:schemeClr val="bg1"/>
                </a:solidFill>
                <a:latin typeface="Nunito" panose="00000500000000000000" pitchFamily="2" charset="0"/>
              </a:rPr>
              <a:t>Reveal Answers</a:t>
            </a:r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908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04A28-D85E-4508-7509-D78DDCE96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735FA-F891-A3E9-449B-9A95A7562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046" y="462638"/>
            <a:ext cx="11511768" cy="540000"/>
          </a:xfrm>
        </p:spPr>
        <p:txBody>
          <a:bodyPr/>
          <a:lstStyle/>
          <a:p>
            <a:r>
              <a:rPr lang="en-GB"/>
              <a:t>Use of commas after fronted adverbials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B1F916-C2A4-BFF6-5BBA-28CA1D91402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B273FB1-14B3-685A-609F-FBD284F5EF0E}"/>
              </a:ext>
            </a:extLst>
          </p:cNvPr>
          <p:cNvSpPr/>
          <p:nvPr/>
        </p:nvSpPr>
        <p:spPr>
          <a:xfrm>
            <a:off x="491045" y="1077104"/>
            <a:ext cx="11207460" cy="1120737"/>
          </a:xfrm>
          <a:prstGeom prst="roundRect">
            <a:avLst>
              <a:gd name="adj" fmla="val 0"/>
            </a:avLst>
          </a:prstGeom>
          <a:solidFill>
            <a:srgbClr val="E8E8E7"/>
          </a:solidFill>
          <a:ln w="19050" cmpd="sng">
            <a:noFill/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727C68-2B89-D867-DC61-D3686A799342}"/>
              </a:ext>
            </a:extLst>
          </p:cNvPr>
          <p:cNvSpPr txBox="1"/>
          <p:nvPr/>
        </p:nvSpPr>
        <p:spPr>
          <a:xfrm>
            <a:off x="532106" y="1151206"/>
            <a:ext cx="11114952" cy="972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300"/>
              </a:lnSpc>
            </a:pPr>
            <a:r>
              <a:rPr lang="en-GB">
                <a:solidFill>
                  <a:schemeClr val="tx2"/>
                </a:solidFill>
              </a:rPr>
              <a:t>Complete these sentences by adding a fronted adverbial. Remember to use a comma.</a:t>
            </a:r>
          </a:p>
          <a:p>
            <a:pPr>
              <a:lnSpc>
                <a:spcPts val="2300"/>
              </a:lnSpc>
            </a:pPr>
            <a:r>
              <a:rPr lang="en-GB">
                <a:solidFill>
                  <a:schemeClr val="tx2"/>
                </a:solidFill>
              </a:rPr>
              <a:t>Extend your writing by adding more sentences that include a fronted adverbial, a comma, and then a main clause.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87D4580-7FDB-E20F-2B5B-9DCF29123CA3}"/>
              </a:ext>
            </a:extLst>
          </p:cNvPr>
          <p:cNvGrpSpPr/>
          <p:nvPr/>
        </p:nvGrpSpPr>
        <p:grpSpPr>
          <a:xfrm>
            <a:off x="1080980" y="2536501"/>
            <a:ext cx="9723546" cy="4247317"/>
            <a:chOff x="491045" y="2552241"/>
            <a:chExt cx="9723546" cy="4247317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8D8D0904-8F99-AE03-FA7E-027CBA1B50F3}"/>
                </a:ext>
              </a:extLst>
            </p:cNvPr>
            <p:cNvSpPr txBox="1"/>
            <p:nvPr/>
          </p:nvSpPr>
          <p:spPr>
            <a:xfrm>
              <a:off x="491045" y="2552241"/>
              <a:ext cx="9723546" cy="42473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                                                          , I ate my breakfast.                                                      </a:t>
              </a:r>
              <a:r>
                <a:rPr lang="en-GB" sz="1600" dirty="0">
                  <a:solidFill>
                    <a:srgbClr val="BA68C8"/>
                  </a:solidFill>
                </a:rPr>
                <a:t>(When?)</a:t>
              </a:r>
            </a:p>
            <a:p>
              <a:endParaRPr lang="en-GB" dirty="0"/>
            </a:p>
            <a:p>
              <a:endParaRPr lang="en-GB" dirty="0"/>
            </a:p>
            <a:p>
              <a:r>
                <a:rPr lang="en-GB" dirty="0"/>
                <a:t>                                                           , I played a game with my friends.                            </a:t>
              </a:r>
              <a:r>
                <a:rPr lang="en-GB" sz="1600" dirty="0">
                  <a:solidFill>
                    <a:srgbClr val="BA68C8"/>
                  </a:solidFill>
                </a:rPr>
                <a:t>(Where?)</a:t>
              </a:r>
            </a:p>
            <a:p>
              <a:endParaRPr lang="en-GB" dirty="0"/>
            </a:p>
            <a:p>
              <a:endParaRPr lang="en-GB" dirty="0"/>
            </a:p>
            <a:p>
              <a:r>
                <a:rPr lang="en-GB" dirty="0"/>
                <a:t>                                                                                 , I finished my work.                                 </a:t>
              </a:r>
              <a:r>
                <a:rPr lang="en-GB" sz="1600" dirty="0">
                  <a:solidFill>
                    <a:srgbClr val="BA68C8"/>
                  </a:solidFill>
                </a:rPr>
                <a:t>(How?)</a:t>
              </a:r>
            </a:p>
            <a:p>
              <a:r>
                <a:rPr lang="en-GB" dirty="0"/>
                <a:t>                                                                                  </a:t>
              </a:r>
            </a:p>
            <a:p>
              <a:endParaRPr lang="en-GB" dirty="0"/>
            </a:p>
            <a:p>
              <a:r>
                <a:rPr lang="en-GB" dirty="0"/>
                <a:t>                                                                                   , I read my favourite book.             </a:t>
              </a:r>
              <a:r>
                <a:rPr lang="en-GB" sz="1600" dirty="0">
                  <a:solidFill>
                    <a:srgbClr val="BA68C8"/>
                  </a:solidFill>
                </a:rPr>
                <a:t>(How often?)</a:t>
              </a:r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  <a:p>
              <a:endParaRPr lang="en-GB" dirty="0"/>
            </a:p>
          </p:txBody>
        </p: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71EFA56B-7045-3DEA-A81A-874AEE52EC6A}"/>
                </a:ext>
              </a:extLst>
            </p:cNvPr>
            <p:cNvCxnSpPr/>
            <p:nvPr/>
          </p:nvCxnSpPr>
          <p:spPr>
            <a:xfrm>
              <a:off x="620597" y="2871018"/>
              <a:ext cx="3293807" cy="0"/>
            </a:xfrm>
            <a:prstGeom prst="line">
              <a:avLst/>
            </a:prstGeom>
            <a:ln w="19050">
              <a:solidFill>
                <a:schemeClr val="bg2">
                  <a:lumMod val="65000"/>
                </a:schemeClr>
              </a:solidFill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E76130-BDCF-ADE8-BFE6-7F144141F320}"/>
                </a:ext>
              </a:extLst>
            </p:cNvPr>
            <p:cNvCxnSpPr/>
            <p:nvPr/>
          </p:nvCxnSpPr>
          <p:spPr>
            <a:xfrm>
              <a:off x="620597" y="3692011"/>
              <a:ext cx="3293807" cy="0"/>
            </a:xfrm>
            <a:prstGeom prst="line">
              <a:avLst/>
            </a:prstGeom>
            <a:ln w="19050">
              <a:solidFill>
                <a:schemeClr val="bg2">
                  <a:lumMod val="65000"/>
                </a:schemeClr>
              </a:solidFill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D48F1A06-D42F-B480-00E6-3D562493D5C5}"/>
                </a:ext>
              </a:extLst>
            </p:cNvPr>
            <p:cNvCxnSpPr>
              <a:cxnSpLocks/>
            </p:cNvCxnSpPr>
            <p:nvPr/>
          </p:nvCxnSpPr>
          <p:spPr>
            <a:xfrm>
              <a:off x="620597" y="4483507"/>
              <a:ext cx="4591665" cy="0"/>
            </a:xfrm>
            <a:prstGeom prst="line">
              <a:avLst/>
            </a:prstGeom>
            <a:ln w="19050">
              <a:solidFill>
                <a:schemeClr val="bg2">
                  <a:lumMod val="65000"/>
                </a:schemeClr>
              </a:solidFill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BF0B1FC-1D73-0F6A-7D95-20362C116652}"/>
                </a:ext>
              </a:extLst>
            </p:cNvPr>
            <p:cNvCxnSpPr>
              <a:cxnSpLocks/>
            </p:cNvCxnSpPr>
            <p:nvPr/>
          </p:nvCxnSpPr>
          <p:spPr>
            <a:xfrm>
              <a:off x="620597" y="5260257"/>
              <a:ext cx="4718320" cy="0"/>
            </a:xfrm>
            <a:prstGeom prst="line">
              <a:avLst/>
            </a:prstGeom>
            <a:ln w="19050">
              <a:solidFill>
                <a:schemeClr val="bg2">
                  <a:lumMod val="65000"/>
                </a:schemeClr>
              </a:solidFill>
              <a:prstDash val="sys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715423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95942-E071-EC1C-77DD-1580C30F9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of commas after fronted adverbials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FFB53B-4636-30D2-53AA-E8E90773CC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Need support? Visit www.2simple.com/contact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8526F9-DB51-4E5B-6613-950EB9DC90E0}"/>
              </a:ext>
            </a:extLst>
          </p:cNvPr>
          <p:cNvSpPr>
            <a:spLocks noGrp="1"/>
          </p:cNvSpPr>
          <p:nvPr>
            <p:ph type="body" idx="34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Find the Fronted Adverbial</a:t>
            </a:r>
            <a:r>
              <a:rPr lang="en-GB" dirty="0"/>
              <a:t> Read about Ash’s painting troubles and see if you can identify the main clause and fronted adverbials.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D84274-76B4-B017-EF8E-6CF0FE8E60ED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r>
              <a:rPr lang="en-GB"/>
              <a:t>Activity 1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F5AD7CA-F19A-D41C-1E45-DB6F659E5E3C}"/>
              </a:ext>
            </a:extLst>
          </p:cNvPr>
          <p:cNvSpPr>
            <a:spLocks noGrp="1"/>
          </p:cNvSpPr>
          <p:nvPr>
            <p:ph type="body" idx="37"/>
          </p:nvPr>
        </p:nvSpPr>
        <p:spPr/>
        <p:txBody>
          <a:bodyPr/>
          <a:lstStyle/>
          <a:p>
            <a:r>
              <a:rPr lang="en-GB">
                <a:hlinkClick r:id="rId3"/>
              </a:rPr>
              <a:t>Cloze </a:t>
            </a:r>
            <a:r>
              <a:rPr lang="en-GB"/>
              <a:t>Separate each fronted adverbial from the main clause by dragging a comma into the correct place.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1C78252-F149-C02F-BE8A-423A2000E7FC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r>
              <a:rPr lang="en-GB"/>
              <a:t>Activity 2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42B8E1E-C5B5-EDA1-9F27-7F8E51B47EAC}"/>
              </a:ext>
            </a:extLst>
          </p:cNvPr>
          <p:cNvSpPr>
            <a:spLocks noGrp="1"/>
          </p:cNvSpPr>
          <p:nvPr>
            <p:ph type="body" idx="40"/>
          </p:nvPr>
        </p:nvSpPr>
        <p:spPr/>
        <p:txBody>
          <a:bodyPr/>
          <a:lstStyle/>
          <a:p>
            <a:r>
              <a:rPr lang="en-GB">
                <a:hlinkClick r:id="rId4"/>
              </a:rPr>
              <a:t>Quiz</a:t>
            </a:r>
            <a:r>
              <a:rPr lang="en-GB"/>
              <a:t> Answer questions about using fronted adverbials.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E1B2750-0279-F7A9-D649-62B554B30D50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r>
              <a:rPr lang="en-GB"/>
              <a:t>Activity 3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3B21EB2F-2EE5-66D7-0DA1-3FD4F2040312}"/>
              </a:ext>
            </a:extLst>
          </p:cNvPr>
          <p:cNvSpPr>
            <a:spLocks noGrp="1"/>
          </p:cNvSpPr>
          <p:nvPr>
            <p:ph type="body" idx="43"/>
          </p:nvPr>
        </p:nvSpPr>
        <p:spPr>
          <a:xfrm>
            <a:off x="2796988" y="4990573"/>
            <a:ext cx="5988424" cy="927707"/>
          </a:xfrm>
        </p:spPr>
        <p:txBody>
          <a:bodyPr/>
          <a:lstStyle/>
          <a:p>
            <a:r>
              <a:rPr lang="en-GB">
                <a:hlinkClick r:id="rId5"/>
              </a:rPr>
              <a:t>Worksheet</a:t>
            </a:r>
            <a:r>
              <a:rPr lang="en-GB"/>
              <a:t> Consolidate learning.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159F966C-8B3E-2AEE-6D37-3F9CAE01CD2C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/>
          <a:lstStyle/>
          <a:p>
            <a:r>
              <a:rPr lang="en-GB"/>
              <a:t>Activity 4</a:t>
            </a:r>
          </a:p>
        </p:txBody>
      </p:sp>
      <p:pic>
        <p:nvPicPr>
          <p:cNvPr id="25" name="Picture Placeholder 24">
            <a:hlinkClick r:id="rId2"/>
            <a:extLst>
              <a:ext uri="{FF2B5EF4-FFF2-40B4-BE49-F238E27FC236}">
                <a16:creationId xmlns:a16="http://schemas.microsoft.com/office/drawing/2014/main" id="{B3045BCF-C160-8CA5-BAFD-12BC83720899}"/>
              </a:ext>
            </a:extLst>
          </p:cNvPr>
          <p:cNvPicPr>
            <a:picLocks noGrp="1" noChangeAspect="1"/>
          </p:cNvPicPr>
          <p:nvPr>
            <p:ph type="pic" sz="quarter" idx="36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" r="2250"/>
          <a:stretch/>
        </p:blipFill>
        <p:spPr/>
      </p:pic>
      <p:pic>
        <p:nvPicPr>
          <p:cNvPr id="27" name="Picture Placeholder 26" descr="A screenshot of a computer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AA375E41-59F2-0736-AD68-5F59A0966079}"/>
              </a:ext>
            </a:extLst>
          </p:cNvPr>
          <p:cNvPicPr>
            <a:picLocks noGrp="1" noChangeAspect="1"/>
          </p:cNvPicPr>
          <p:nvPr>
            <p:ph type="pic" sz="quarter" idx="39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0" b="1290"/>
          <a:stretch>
            <a:fillRect/>
          </a:stretch>
        </p:blipFill>
        <p:spPr/>
      </p:pic>
      <p:pic>
        <p:nvPicPr>
          <p:cNvPr id="29" name="Picture Placeholder 28" descr="A screenshot of a computer&#10;&#10;AI-generated content may be incorrect.">
            <a:hlinkClick r:id="rId4"/>
            <a:extLst>
              <a:ext uri="{FF2B5EF4-FFF2-40B4-BE49-F238E27FC236}">
                <a16:creationId xmlns:a16="http://schemas.microsoft.com/office/drawing/2014/main" id="{6EAB9AE4-16D1-FA14-EA28-8698555313F7}"/>
              </a:ext>
            </a:extLst>
          </p:cNvPr>
          <p:cNvPicPr>
            <a:picLocks noGrp="1" noChangeAspect="1"/>
          </p:cNvPicPr>
          <p:nvPr>
            <p:ph type="pic" sz="quarter" idx="42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" b="1357"/>
          <a:stretch>
            <a:fillRect/>
          </a:stretch>
        </p:blipFill>
        <p:spPr/>
      </p:pic>
      <p:pic>
        <p:nvPicPr>
          <p:cNvPr id="31" name="Picture Placeholder 30" descr="A close-up of a paper&#10;&#10;AI-generated content may be incorrect.">
            <a:hlinkClick r:id="rId5"/>
            <a:extLst>
              <a:ext uri="{FF2B5EF4-FFF2-40B4-BE49-F238E27FC236}">
                <a16:creationId xmlns:a16="http://schemas.microsoft.com/office/drawing/2014/main" id="{676B01CF-311B-37DE-B674-BE106D084988}"/>
              </a:ext>
            </a:extLst>
          </p:cNvPr>
          <p:cNvPicPr>
            <a:picLocks noGrp="1" noChangeAspect="1"/>
          </p:cNvPicPr>
          <p:nvPr>
            <p:ph type="pic" sz="quarter" idx="45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0" b="129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3554472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FOLDER" val="C:\Users\James\Downloads\Unit 6.3 Spreadsheets_Slideshow_lesson 1\"/>
  <p:tag name="ISPRING_PRESENTATION_PATH" val="C:\Users\James\Downloads\Unit 6.3 Spreadsheets_Slideshow_lesson 1.pptx"/>
  <p:tag name="ISPRING_PROJECT_VERSION" val="9.3"/>
  <p:tag name="ISPRING_PROJECT_FOLDER_UPDATED" val="1"/>
  <p:tag name="ISPRING_UUID" val="{1176B23B-2E26-4E50-B7B2-92ED6D81C9CE}"/>
</p:tagLst>
</file>

<file path=ppt/theme/theme1.xml><?xml version="1.0" encoding="utf-8"?>
<a:theme xmlns:a="http://schemas.openxmlformats.org/drawingml/2006/main" name="Theme1">
  <a:themeElements>
    <a:clrScheme name="2simple-purplemash">
      <a:dk1>
        <a:sysClr val="windowText" lastClr="000000"/>
      </a:dk1>
      <a:lt1>
        <a:sysClr val="window" lastClr="FFFFFF"/>
      </a:lt1>
      <a:dk2>
        <a:srgbClr val="8E24AA"/>
      </a:dk2>
      <a:lt2>
        <a:srgbClr val="FFFFFF"/>
      </a:lt2>
      <a:accent1>
        <a:srgbClr val="AB47BC"/>
      </a:accent1>
      <a:accent2>
        <a:srgbClr val="7B1FA2"/>
      </a:accent2>
      <a:accent3>
        <a:srgbClr val="F57C00"/>
      </a:accent3>
      <a:accent4>
        <a:srgbClr val="43A047"/>
      </a:accent4>
      <a:accent5>
        <a:srgbClr val="BDBDBD"/>
      </a:accent5>
      <a:accent6>
        <a:srgbClr val="E8E8E7"/>
      </a:accent6>
      <a:hlink>
        <a:srgbClr val="1976D2"/>
      </a:hlink>
      <a:folHlink>
        <a:srgbClr val="2196F3"/>
      </a:folHlink>
    </a:clrScheme>
    <a:fontScheme name="2simple-standard">
      <a:majorFont>
        <a:latin typeface="Palanquin"/>
        <a:ea typeface=""/>
        <a:cs typeface=""/>
      </a:majorFont>
      <a:minorFont>
        <a:latin typeface="Nuni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8E24AA"/>
        </a:solidFill>
        <a:ln w="9525" cap="flat">
          <a:noFill/>
          <a:prstDash val="solid"/>
          <a:miter/>
        </a:ln>
      </a:spPr>
      <a:bodyPr rtlCol="0" anchor="ctr"/>
      <a:lstStyle>
        <a:defPPr algn="l">
          <a:defRPr/>
        </a:defPPr>
      </a:lst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urplemash-slideshow-template" id="{B0921EAE-32CE-4566-9922-6A57C8BCDBD5}" vid="{891E02D0-8709-4CAA-AAED-A05549DCD1D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3d5997a-e98d-49c4-b2de-b6e4809b0311" xsi:nil="true"/>
    <lcf76f155ced4ddcb4097134ff3c332f xmlns="13450042-f009-418d-a922-a3175eeea88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9A8F9B8A978A47A35AB74DB814E8C0" ma:contentTypeVersion="21" ma:contentTypeDescription="Create a new document." ma:contentTypeScope="" ma:versionID="80fe9693dacfdde009e91e5e67a23227">
  <xsd:schema xmlns:xsd="http://www.w3.org/2001/XMLSchema" xmlns:xs="http://www.w3.org/2001/XMLSchema" xmlns:p="http://schemas.microsoft.com/office/2006/metadata/properties" xmlns:ns2="13450042-f009-418d-a922-a3175eeea887" xmlns:ns3="13d5997a-e98d-49c4-b2de-b6e4809b0311" targetNamespace="http://schemas.microsoft.com/office/2006/metadata/properties" ma:root="true" ma:fieldsID="284c8ff13e5ce69c16ed56cc0fac46ef" ns2:_="" ns3:_="">
    <xsd:import namespace="13450042-f009-418d-a922-a3175eeea887"/>
    <xsd:import namespace="13d5997a-e98d-49c4-b2de-b6e4809b03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50042-f009-418d-a922-a3175eeea8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b40093be-0ba5-4de6-a682-6a7f395e3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d5997a-e98d-49c4-b2de-b6e4809b031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6cd323c-74db-4a3e-9a3c-ea14a676a1f7}" ma:internalName="TaxCatchAll" ma:showField="CatchAllData" ma:web="13d5997a-e98d-49c4-b2de-b6e4809b03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F2F33F-5076-4400-BB2A-AEDD9CA959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963F61E-650D-4EC9-9AA3-CD6C03C4BDE1}">
  <ds:schemaRefs>
    <ds:schemaRef ds:uri="13450042-f009-418d-a922-a3175eeea887"/>
    <ds:schemaRef ds:uri="http://purl.org/dc/terms/"/>
    <ds:schemaRef ds:uri="http://purl.org/dc/dcmitype/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13d5997a-e98d-49c4-b2de-b6e4809b0311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6E157793-EE21-46AE-B311-FA597C7F01C9}">
  <ds:schemaRefs>
    <ds:schemaRef ds:uri="13450042-f009-418d-a922-a3175eeea887"/>
    <ds:schemaRef ds:uri="13d5997a-e98d-49c4-b2de-b6e4809b031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d981ff36-dea8-48fe-8bfc-7c502049a010}" enabled="0" method="" siteId="{d981ff36-dea8-48fe-8bfc-7c502049a010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purplemash-slideshow-template-file</Template>
  <TotalTime>13</TotalTime>
  <Words>934</Words>
  <Application>Microsoft Macintosh PowerPoint</Application>
  <PresentationFormat>Widescreen</PresentationFormat>
  <Paragraphs>108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Calibri</vt:lpstr>
      <vt:lpstr>Palanquin Dark SemiBold</vt:lpstr>
      <vt:lpstr>Aptos</vt:lpstr>
      <vt:lpstr>Arial</vt:lpstr>
      <vt:lpstr>Nunito</vt:lpstr>
      <vt:lpstr>Palanquin</vt:lpstr>
      <vt:lpstr>Theme1</vt:lpstr>
      <vt:lpstr>Use of commas after fronted adverbials</vt:lpstr>
      <vt:lpstr>Focus</vt:lpstr>
      <vt:lpstr>Use of commas after fronted adverbials</vt:lpstr>
      <vt:lpstr>Use of commas after fronted adverbials</vt:lpstr>
      <vt:lpstr>Use of commas after fronted adverbials</vt:lpstr>
      <vt:lpstr>Use of commas after fronted adverbials</vt:lpstr>
      <vt:lpstr>Use of commas after fronted adverbials</vt:lpstr>
      <vt:lpstr>Use of commas after fronted adverbials</vt:lpstr>
      <vt:lpstr>Use of commas after fronted adverbials</vt:lpstr>
      <vt:lpstr>Use of commas after fronted adverbials</vt:lpstr>
      <vt:lpstr>Use of commas after fronted adverbials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Brett Gowlett</dc:creator>
  <cp:lastModifiedBy>Oliver Barter</cp:lastModifiedBy>
  <cp:revision>2</cp:revision>
  <dcterms:created xsi:type="dcterms:W3CDTF">2024-04-03T14:27:17Z</dcterms:created>
  <dcterms:modified xsi:type="dcterms:W3CDTF">2026-01-25T13:27:33Z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0x010100F29A8F9B8A978A47A35AB74DB814E8C0</vt:lpwstr>
  </property>
  <property fmtid="{D5CDD505-2E9C-101B-9397-08002B2CF9AE}" pid="3" name="MediaServiceImageTags">
    <vt:lpwstr/>
  </property>
</Properties>
</file>