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34EF2FD-F210-46AC-99F5-AB5FF18B30A1}" v="1" dt="2021-01-29T11:49:43.750"/>
    <p1510:client id="{F30F0940-5295-4C2F-A977-069D7836BB30}" v="18" dt="2021-01-29T11:26:20.2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31" autoAdjust="0"/>
    <p:restoredTop sz="94660"/>
  </p:normalViewPr>
  <p:slideViewPr>
    <p:cSldViewPr snapToGrid="0">
      <p:cViewPr varScale="1">
        <p:scale>
          <a:sx n="67" d="100"/>
          <a:sy n="67" d="100"/>
        </p:scale>
        <p:origin x="65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kki Pearson" userId="08b15414-59cb-4f05-9aec-0d48d4c7d79a" providerId="ADAL" clId="{C34EF2FD-F210-46AC-99F5-AB5FF18B30A1}"/>
    <pc:docChg chg="undo custSel delSld modSld">
      <pc:chgData name="Nikki Pearson" userId="08b15414-59cb-4f05-9aec-0d48d4c7d79a" providerId="ADAL" clId="{C34EF2FD-F210-46AC-99F5-AB5FF18B30A1}" dt="2021-01-29T11:55:20.369" v="384" actId="1076"/>
      <pc:docMkLst>
        <pc:docMk/>
      </pc:docMkLst>
      <pc:sldChg chg="modSp mod">
        <pc:chgData name="Nikki Pearson" userId="08b15414-59cb-4f05-9aec-0d48d4c7d79a" providerId="ADAL" clId="{C34EF2FD-F210-46AC-99F5-AB5FF18B30A1}" dt="2021-01-29T11:50:42.324" v="72" actId="20577"/>
        <pc:sldMkLst>
          <pc:docMk/>
          <pc:sldMk cId="1019021175" sldId="256"/>
        </pc:sldMkLst>
        <pc:spChg chg="mod">
          <ac:chgData name="Nikki Pearson" userId="08b15414-59cb-4f05-9aec-0d48d4c7d79a" providerId="ADAL" clId="{C34EF2FD-F210-46AC-99F5-AB5FF18B30A1}" dt="2021-01-29T11:50:42.324" v="72" actId="20577"/>
          <ac:spMkLst>
            <pc:docMk/>
            <pc:sldMk cId="1019021175" sldId="256"/>
            <ac:spMk id="2" creationId="{E909DC93-0615-4CA2-8743-EDF5C5989F2F}"/>
          </ac:spMkLst>
        </pc:spChg>
      </pc:sldChg>
      <pc:sldChg chg="modSp mod">
        <pc:chgData name="Nikki Pearson" userId="08b15414-59cb-4f05-9aec-0d48d4c7d79a" providerId="ADAL" clId="{C34EF2FD-F210-46AC-99F5-AB5FF18B30A1}" dt="2021-01-29T11:38:32.627" v="25" actId="20577"/>
        <pc:sldMkLst>
          <pc:docMk/>
          <pc:sldMk cId="1246393701" sldId="257"/>
        </pc:sldMkLst>
        <pc:spChg chg="mod">
          <ac:chgData name="Nikki Pearson" userId="08b15414-59cb-4f05-9aec-0d48d4c7d79a" providerId="ADAL" clId="{C34EF2FD-F210-46AC-99F5-AB5FF18B30A1}" dt="2021-01-29T11:38:32.627" v="25" actId="20577"/>
          <ac:spMkLst>
            <pc:docMk/>
            <pc:sldMk cId="1246393701" sldId="257"/>
            <ac:spMk id="2" creationId="{8DA36704-DC31-4DBE-A470-38467797179B}"/>
          </ac:spMkLst>
        </pc:spChg>
      </pc:sldChg>
      <pc:sldChg chg="modSp mod">
        <pc:chgData name="Nikki Pearson" userId="08b15414-59cb-4f05-9aec-0d48d4c7d79a" providerId="ADAL" clId="{C34EF2FD-F210-46AC-99F5-AB5FF18B30A1}" dt="2021-01-29T11:55:20.369" v="384" actId="1076"/>
        <pc:sldMkLst>
          <pc:docMk/>
          <pc:sldMk cId="3108628540" sldId="258"/>
        </pc:sldMkLst>
        <pc:spChg chg="mod">
          <ac:chgData name="Nikki Pearson" userId="08b15414-59cb-4f05-9aec-0d48d4c7d79a" providerId="ADAL" clId="{C34EF2FD-F210-46AC-99F5-AB5FF18B30A1}" dt="2021-01-29T11:55:16.082" v="383" actId="20577"/>
          <ac:spMkLst>
            <pc:docMk/>
            <pc:sldMk cId="3108628540" sldId="258"/>
            <ac:spMk id="3" creationId="{1E41D1FB-7FC0-4122-9062-2A99118AD945}"/>
          </ac:spMkLst>
        </pc:spChg>
        <pc:picChg chg="mod">
          <ac:chgData name="Nikki Pearson" userId="08b15414-59cb-4f05-9aec-0d48d4c7d79a" providerId="ADAL" clId="{C34EF2FD-F210-46AC-99F5-AB5FF18B30A1}" dt="2021-01-29T11:52:13.585" v="86" actId="1076"/>
          <ac:picMkLst>
            <pc:docMk/>
            <pc:sldMk cId="3108628540" sldId="258"/>
            <ac:picMk id="5" creationId="{9B1754DF-9FDD-4844-9252-87DFF27415CD}"/>
          </ac:picMkLst>
        </pc:picChg>
        <pc:cxnChg chg="mod">
          <ac:chgData name="Nikki Pearson" userId="08b15414-59cb-4f05-9aec-0d48d4c7d79a" providerId="ADAL" clId="{C34EF2FD-F210-46AC-99F5-AB5FF18B30A1}" dt="2021-01-29T11:52:41.452" v="150" actId="1076"/>
          <ac:cxnSpMkLst>
            <pc:docMk/>
            <pc:sldMk cId="3108628540" sldId="258"/>
            <ac:cxnSpMk id="8" creationId="{E3C3A780-783C-4F20-AF6C-A27BC7334A4F}"/>
          </ac:cxnSpMkLst>
        </pc:cxnChg>
        <pc:cxnChg chg="mod">
          <ac:chgData name="Nikki Pearson" userId="08b15414-59cb-4f05-9aec-0d48d4c7d79a" providerId="ADAL" clId="{C34EF2FD-F210-46AC-99F5-AB5FF18B30A1}" dt="2021-01-29T11:55:20.369" v="384" actId="1076"/>
          <ac:cxnSpMkLst>
            <pc:docMk/>
            <pc:sldMk cId="3108628540" sldId="258"/>
            <ac:cxnSpMk id="10" creationId="{7AF64FB1-4C07-4612-9F4E-5A814E839B8A}"/>
          </ac:cxnSpMkLst>
        </pc:cxnChg>
      </pc:sldChg>
      <pc:sldChg chg="modSp del mod">
        <pc:chgData name="Nikki Pearson" userId="08b15414-59cb-4f05-9aec-0d48d4c7d79a" providerId="ADAL" clId="{C34EF2FD-F210-46AC-99F5-AB5FF18B30A1}" dt="2021-01-29T11:50:47.853" v="73" actId="2696"/>
        <pc:sldMkLst>
          <pc:docMk/>
          <pc:sldMk cId="2552953692" sldId="259"/>
        </pc:sldMkLst>
        <pc:spChg chg="mod">
          <ac:chgData name="Nikki Pearson" userId="08b15414-59cb-4f05-9aec-0d48d4c7d79a" providerId="ADAL" clId="{C34EF2FD-F210-46AC-99F5-AB5FF18B30A1}" dt="2021-01-29T11:49:37.055" v="41" actId="21"/>
          <ac:spMkLst>
            <pc:docMk/>
            <pc:sldMk cId="2552953692" sldId="259"/>
            <ac:spMk id="3" creationId="{C22B4EFE-483B-416C-863E-1EEF791A9C9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21818-E75A-458F-AC5B-0E9A2C76B8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8056" y="448056"/>
            <a:ext cx="11292840" cy="3401568"/>
          </a:xfrm>
        </p:spPr>
        <p:txBody>
          <a:bodyPr anchor="b">
            <a:normAutofit/>
          </a:bodyPr>
          <a:lstStyle>
            <a:lvl1pPr algn="l">
              <a:defRPr sz="6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EE64DE-978B-4F95-BB3C-D027D80087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8056" y="4471416"/>
            <a:ext cx="11292840" cy="1481328"/>
          </a:xfrm>
        </p:spPr>
        <p:txBody>
          <a:bodyPr/>
          <a:lstStyle>
            <a:lvl1pPr marL="0" indent="0" algn="l">
              <a:lnSpc>
                <a:spcPct val="120000"/>
              </a:lnSpc>
              <a:buNone/>
              <a:defRPr sz="2400">
                <a:solidFill>
                  <a:schemeClr val="tx2">
                    <a:alpha val="5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66CC717-08C5-4F3E-B8AA-BA93C8755982}"/>
              </a:ext>
            </a:extLst>
          </p:cNvPr>
          <p:cNvCxnSpPr>
            <a:cxnSpLocks/>
          </p:cNvCxnSpPr>
          <p:nvPr/>
        </p:nvCxnSpPr>
        <p:spPr>
          <a:xfrm>
            <a:off x="449400" y="4122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96B5700-AA45-4E20-8BE5-2762041130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  <a:prstGeom prst="rect">
            <a:avLst/>
          </a:prstGeom>
        </p:spPr>
        <p:txBody>
          <a:bodyPr vert="horz" lIns="0" tIns="0" rIns="91440" bIns="0" rtlCol="0" anchor="ctr"/>
          <a:lstStyle>
            <a:lvl1pPr algn="l">
              <a:defRPr sz="900" cap="all" spc="200" baseline="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r>
              <a:rPr lang="en-US" spc="200" dirty="0"/>
              <a:t>Sample Footer Text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7C5B7199-CC00-4D38-8B48-F8A5391129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38232" y="6153912"/>
            <a:ext cx="1510856" cy="50292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16BC76EC-3453-4CE0-A71D-BD21940757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  <a:prstGeom prst="rect">
            <a:avLst/>
          </a:prstGeom>
        </p:spPr>
        <p:txBody>
          <a:bodyPr wrap="square" lIns="0" tIns="0" rIns="0" bIns="0" anchor="ctr" anchorCtr="0">
            <a:normAutofit/>
          </a:bodyPr>
          <a:lstStyle>
            <a:lvl1pPr>
              <a:defRPr sz="900" cap="all" spc="200" baseline="0">
                <a:solidFill>
                  <a:schemeClr val="tx1">
                    <a:alpha val="55000"/>
                  </a:schemeClr>
                </a:solidFill>
              </a:defRPr>
            </a:lvl1pPr>
          </a:lstStyle>
          <a:p>
            <a:fld id="{8256C2ED-54A4-480D-B5C8-65C0D62359B9}" type="datetime2">
              <a:rPr lang="en-US" smtClean="0"/>
              <a:pPr/>
              <a:t>Friday, January 29, 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6416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B7685-BDD9-488F-B082-33592E0F1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CB5FF-7FB5-4B8A-BF1C-48765D40B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1735200"/>
            <a:ext cx="11293200" cy="3783013"/>
          </a:xfrm>
        </p:spPr>
        <p:txBody>
          <a:bodyPr wrap="square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DA03860-F8F0-4186-B5D0-72C935B2C2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  <a:prstGeom prst="rect">
            <a:avLst/>
          </a:prstGeom>
        </p:spPr>
        <p:txBody>
          <a:bodyPr vert="horz" lIns="0" tIns="0" rIns="91440" bIns="0" rtlCol="0" anchor="ctr"/>
          <a:lstStyle>
            <a:lvl1pPr algn="l">
              <a:defRPr sz="900" cap="all" spc="200" baseline="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r>
              <a:rPr lang="en-US" spc="200" dirty="0"/>
              <a:t>Sample Footer Text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0B9D802-9E36-42DA-B6CA-6C937CBE8A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38232" y="6153912"/>
            <a:ext cx="1510856" cy="50292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C227B5A7-BF66-4C50-9DAD-A24070310B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  <a:prstGeom prst="rect">
            <a:avLst/>
          </a:prstGeom>
        </p:spPr>
        <p:txBody>
          <a:bodyPr wrap="square" lIns="0" tIns="0" rIns="0" bIns="0" anchor="ctr" anchorCtr="0">
            <a:normAutofit/>
          </a:bodyPr>
          <a:lstStyle>
            <a:lvl1pPr>
              <a:defRPr sz="900" cap="all" spc="200" baseline="0">
                <a:solidFill>
                  <a:schemeClr val="tx1">
                    <a:alpha val="55000"/>
                  </a:schemeClr>
                </a:solidFill>
              </a:defRPr>
            </a:lvl1pPr>
          </a:lstStyle>
          <a:p>
            <a:fld id="{8256C2ED-54A4-480D-B5C8-65C0D62359B9}" type="datetime2">
              <a:rPr lang="en-US" smtClean="0"/>
              <a:pPr/>
              <a:t>Friday, January 29, 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9960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E2B8D-DB20-44D1-84BC-F76685913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448056"/>
            <a:ext cx="11311128" cy="3401568"/>
          </a:xfrm>
        </p:spPr>
        <p:txBody>
          <a:bodyPr anchor="b">
            <a:normAutofit/>
          </a:bodyPr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94C298-618E-4642-8F2B-8DD253ED5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8056" y="4471416"/>
            <a:ext cx="11292840" cy="1481328"/>
          </a:xfrm>
        </p:spPr>
        <p:txBody>
          <a:bodyPr/>
          <a:lstStyle>
            <a:lvl1pPr marL="0" indent="0">
              <a:lnSpc>
                <a:spcPct val="120000"/>
              </a:lnSpc>
              <a:buNone/>
              <a:defRPr sz="2400">
                <a:solidFill>
                  <a:schemeClr val="tx2">
                    <a:alpha val="5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B3ECD5-2EEA-457B-9C93-36F8AF368EC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10EDCA73-0A86-4195-A787-75037827079D}" type="datetime2">
              <a:rPr lang="en-US" smtClean="0"/>
              <a:t>Friday, January 29,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9A15D4-F172-4025-9290-C8F5D4197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6CD73-9984-4E1D-BD74-37115C1F4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Ins="219456"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99FAD47-5E44-4EE5-A422-A77593F8F3A3}"/>
              </a:ext>
            </a:extLst>
          </p:cNvPr>
          <p:cNvCxnSpPr>
            <a:cxnSpLocks/>
          </p:cNvCxnSpPr>
          <p:nvPr/>
        </p:nvCxnSpPr>
        <p:spPr>
          <a:xfrm>
            <a:off x="449400" y="4122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9622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74E41-AB27-418C-AA9E-8F863DDE3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B9E10A-E18D-4122-A71B-0A22F695E0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8056" y="1735200"/>
            <a:ext cx="5431536" cy="4214750"/>
          </a:xfrm>
        </p:spPr>
        <p:txBody>
          <a:bodyPr/>
          <a:lstStyle>
            <a:lvl1pPr marL="450000">
              <a:defRPr/>
            </a:lvl1pPr>
            <a:lvl2pPr marL="900000">
              <a:defRPr/>
            </a:lvl2pPr>
            <a:lvl3pPr marL="1350000">
              <a:defRPr/>
            </a:lvl3pPr>
            <a:lvl4pPr marL="1800000">
              <a:defRPr/>
            </a:lvl4pPr>
            <a:lvl5pPr marL="225000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CB980D-2720-431B-88C8-4D837023BB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9360" y="1735200"/>
            <a:ext cx="5431536" cy="4214750"/>
          </a:xfrm>
        </p:spPr>
        <p:txBody>
          <a:bodyPr/>
          <a:lstStyle>
            <a:lvl2pPr marL="900000">
              <a:defRPr/>
            </a:lvl2pPr>
            <a:lvl3pPr marL="1350000">
              <a:defRPr/>
            </a:lvl3pPr>
            <a:lvl4pPr marL="1800000">
              <a:defRPr/>
            </a:lvl4pPr>
            <a:lvl5pPr marL="243000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8EB211-F6F7-4C53-B25F-F1EBF7A8BF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83C75374-B296-498E-A935-80631EA9020D}" type="datetime2">
              <a:rPr lang="en-US" smtClean="0"/>
              <a:t>Friday, January 29,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AA830D-482E-415E-B855-D561B94BD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7FB2AC-9F49-4D35-8C5E-ECECC6B13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Ins="219456"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789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25D59-DC0A-4295-8714-902B54B98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11311128" cy="1141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7A33E2-E7AE-4E37-9DF1-69697E45D2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8056" y="1774952"/>
            <a:ext cx="5431536" cy="612648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2000" b="0" i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2E79D5-E651-4B82-AFAA-DE6E16AC3E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8056" y="2752344"/>
            <a:ext cx="5431536" cy="3200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A91196-F771-42C3-A726-A4ECF561FF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09360" y="1774952"/>
            <a:ext cx="5431536" cy="612648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2000" b="0" i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76BA18-D373-4B5F-B812-5D5E4C2378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09360" y="2752344"/>
            <a:ext cx="5431536" cy="3200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95D0EB-9F99-4C95-ADA6-AC6B493CCA9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B098B728-214A-4ABC-8432-5B3A5A66A987}" type="datetime2">
              <a:rPr lang="en-US" smtClean="0"/>
              <a:t>Friday, January 29, 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EB69A9-1E48-4683-8873-D888C39E6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7E419C-3010-4562-BA4B-ECBC2DBE6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Ins="219456"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027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58066-A255-4886-A4B0-2AC829A76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11311128" cy="5559552"/>
          </a:xfrm>
        </p:spPr>
        <p:txBody>
          <a:bodyPr wrap="square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8D80A-6560-46E3-AF30-9CEC54EA747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015F02D0-6806-43AF-9888-2359BF40C204}" type="datetime2">
              <a:rPr lang="en-US" smtClean="0"/>
              <a:t>Friday, January 29, 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B673C2-FB1E-46F5-8CFB-93B9DB807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E2120-410F-4382-81AB-37F161F72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Ins="219456"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222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802222-E41B-48E7-BF06-5C5509D621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8EE14D2D-B1AF-4197-82D6-FC1F8BD05681}" type="datetime2">
              <a:rPr lang="en-US" smtClean="0"/>
              <a:t>Friday, January 29, 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A636E3-B721-46E8-882F-C123530F0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FC1178-3E0E-449A-B799-009C04C06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91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23392-4FF4-4922-A14E-8AA23A9BD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3447288" cy="1069848"/>
          </a:xfrm>
        </p:spPr>
        <p:txBody>
          <a:bodyPr wrap="square"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FB38E-5055-4C9B-9A3B-A7B3A48879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0832" y="393192"/>
            <a:ext cx="7379208" cy="5559552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2EC2DB-2ED3-408C-BFF2-F413C9D8F9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8056" y="1733550"/>
            <a:ext cx="3447288" cy="421919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374FDF-3000-4B2C-AC88-8CE34D68059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98771CEB-9838-4245-91B8-EFBAFE2D8B44}" type="datetime2">
              <a:rPr lang="en-US" smtClean="0"/>
              <a:t>Friday, January 29,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A0B7F4-5B8C-49BD-9BDA-FCBD13E24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02BC00-0803-4A53-8657-91CE0DB80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654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C2A98-C272-40D9-B75A-77A3D5867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3447288" cy="1069848"/>
          </a:xfrm>
        </p:spPr>
        <p:txBody>
          <a:bodyPr wrap="square"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D50DAC-9AC3-4A9A-91B7-6C95E43625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70832" y="441324"/>
            <a:ext cx="7373112" cy="55114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721B04-C243-49A9-B5D3-4833792909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8056" y="1735200"/>
            <a:ext cx="3447288" cy="421475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8E949C-DD35-44F6-B45A-35134D7E12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51D3F6BF-A585-41F8-88DF-7E5D069F892A}" type="datetime2">
              <a:rPr lang="en-US" smtClean="0"/>
              <a:t>Friday, January 29,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C70102-4B8E-4FEC-9BB7-97FDC1EABF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6693AF-08A9-4388-A9B8-174D53955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609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733FC-38A1-463C-BF3D-0D99784E0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FD076A-A004-4560-A43B-028624E20D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48056" y="1956816"/>
            <a:ext cx="11301984" cy="399592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FBA60-9309-4F2A-9FA9-305C4AFBEC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53CF612A-4CB0-4F57-9A87-F049CECB184D}" type="datetime2">
              <a:rPr lang="en-US" smtClean="0"/>
              <a:t>Friday, January 29,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BF451-928F-4E55-8A76-111D0E211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5EC161-BA80-4E93-AEB1-B61E38C09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045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A44E3E-5EFE-4FCB-86A2-5E20CC6525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232136" y="448056"/>
            <a:ext cx="1581912" cy="55046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95005E-2E0C-4200-BF29-1135A35EE9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38912" y="438912"/>
            <a:ext cx="9436608" cy="55046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2BBBED-3B21-4271-BC0F-BBA258B59D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8F397F40-C8F7-4897-A6B8-241042F913A9}" type="datetime2">
              <a:rPr lang="en-US" smtClean="0"/>
              <a:t>Friday, January 29,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9CED5-56F3-4943-8143-918F7A860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87180-7248-4741-8E3B-9AAFB414D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15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DDBCE8-F60C-4E3A-83C0-BDE8DD2DE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11301984" cy="11412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BBC57F-72F2-48BC-B1EE-1F2C6155D7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8056" y="1733550"/>
            <a:ext cx="11293200" cy="3783013"/>
          </a:xfrm>
          <a:prstGeom prst="rect">
            <a:avLst/>
          </a:prstGeom>
        </p:spPr>
        <p:txBody>
          <a:bodyPr vert="horz" lIns="0" tIns="0" rIns="9144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FBC45-A4BC-4EE5-82B1-8BC7912255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  <a:prstGeom prst="rect">
            <a:avLst/>
          </a:prstGeom>
        </p:spPr>
        <p:txBody>
          <a:bodyPr vert="horz" lIns="0" tIns="0" rIns="91440" bIns="0" rtlCol="0" anchor="ctr"/>
          <a:lstStyle>
            <a:lvl1pPr algn="l">
              <a:defRPr sz="900" cap="all" spc="200" baseline="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r>
              <a:rPr lang="en-US" spc="200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E1300-1995-409E-B058-59180872B6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38232" y="6153912"/>
            <a:ext cx="1510856" cy="50292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639030E9-7F3B-403F-96B2-7C2C627C30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  <a:prstGeom prst="rect">
            <a:avLst/>
          </a:prstGeom>
        </p:spPr>
        <p:txBody>
          <a:bodyPr wrap="square" lIns="0" tIns="0" rIns="0" bIns="0" anchor="ctr" anchorCtr="0">
            <a:normAutofit/>
          </a:bodyPr>
          <a:lstStyle>
            <a:lvl1pPr>
              <a:defRPr sz="900" cap="all" spc="200" baseline="0">
                <a:solidFill>
                  <a:schemeClr val="tx1">
                    <a:alpha val="55000"/>
                  </a:schemeClr>
                </a:solidFill>
              </a:defRPr>
            </a:lvl1pPr>
          </a:lstStyle>
          <a:p>
            <a:fld id="{8256C2ED-54A4-480D-B5C8-65C0D62359B9}" type="datetime2">
              <a:rPr lang="en-US" smtClean="0"/>
              <a:pPr/>
              <a:t>Friday, January 29, 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7409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i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0000" indent="-448056" algn="l" defTabSz="914400" rtl="0" eaLnBrk="1" latinLnBrk="0" hangingPunct="1">
        <a:lnSpc>
          <a:spcPct val="140000"/>
        </a:lnSpc>
        <a:spcBef>
          <a:spcPts val="10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1pPr>
      <a:lvl2pPr marL="900000" indent="-448056" algn="l" defTabSz="914400" rtl="0" eaLnBrk="1" latinLnBrk="0" hangingPunct="1">
        <a:lnSpc>
          <a:spcPct val="140000"/>
        </a:lnSpc>
        <a:spcBef>
          <a:spcPts val="5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2pPr>
      <a:lvl3pPr marL="1350000" indent="-448056" algn="l" defTabSz="914400" rtl="0" eaLnBrk="1" latinLnBrk="0" hangingPunct="1">
        <a:lnSpc>
          <a:spcPct val="140000"/>
        </a:lnSpc>
        <a:spcBef>
          <a:spcPts val="5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3pPr>
      <a:lvl4pPr marL="1800000" indent="-448056" algn="l" defTabSz="914400" rtl="0" eaLnBrk="1" latinLnBrk="0" hangingPunct="1">
        <a:lnSpc>
          <a:spcPct val="140000"/>
        </a:lnSpc>
        <a:spcBef>
          <a:spcPts val="5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4pPr>
      <a:lvl5pPr marL="2250000" indent="-448056" algn="l" defTabSz="914400" rtl="0" eaLnBrk="1" latinLnBrk="0" hangingPunct="1">
        <a:lnSpc>
          <a:spcPct val="140000"/>
        </a:lnSpc>
        <a:spcBef>
          <a:spcPts val="5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2E5B6AE-5EFE-45F0-A2AE-ED771CA3D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09DC93-0615-4CA2-8743-EDF5C5989F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8055" y="655199"/>
            <a:ext cx="5432045" cy="5831315"/>
          </a:xfrm>
        </p:spPr>
        <p:txBody>
          <a:bodyPr anchor="b">
            <a:normAutofit fontScale="90000"/>
          </a:bodyPr>
          <a:lstStyle/>
          <a:p>
            <a:r>
              <a:rPr lang="en-GB" sz="4000" b="1" i="0" dirty="0"/>
              <a:t>How to catch a cake goblin!</a:t>
            </a:r>
            <a:br>
              <a:rPr lang="en-GB" sz="4000" b="1" dirty="0"/>
            </a:br>
            <a:br>
              <a:rPr lang="en-GB" dirty="0"/>
            </a:br>
            <a:r>
              <a:rPr lang="en-GB" sz="4900" dirty="0"/>
              <a:t>My Plan</a:t>
            </a:r>
            <a:br>
              <a:rPr lang="en-GB" sz="8000" dirty="0"/>
            </a:br>
            <a:r>
              <a:rPr lang="en-GB" sz="4000" dirty="0"/>
              <a:t>So when a cake goblin comes to eat the cake he will fall in!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255B435-D9F3-4A31-B89E-36741390DB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0000" y="450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7D488D98-D36C-4829-852E-DB0CEB6639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478" r="15672"/>
          <a:stretch/>
        </p:blipFill>
        <p:spPr>
          <a:xfrm>
            <a:off x="6311900" y="900001"/>
            <a:ext cx="5436688" cy="505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02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F2E5B6AE-5EFE-45F0-A2AE-ED771CA3D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A36704-DC31-4DBE-A470-3846779717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52127" y="2863992"/>
            <a:ext cx="11293200" cy="1000800"/>
          </a:xfrm>
        </p:spPr>
        <p:txBody>
          <a:bodyPr anchor="ctr">
            <a:normAutofit fontScale="90000"/>
          </a:bodyPr>
          <a:lstStyle/>
          <a:p>
            <a:r>
              <a:rPr lang="en-GB" sz="2700" dirty="0"/>
              <a:t>1. YOU DIG A HOLE  IN YOUR GARDEN THAT A CAKE GOBLIN CAN FIT THROUGH </a:t>
            </a:r>
            <a:br>
              <a:rPr lang="en-GB" sz="1600" dirty="0"/>
            </a:br>
            <a:br>
              <a:rPr lang="en-GB" sz="1600" dirty="0"/>
            </a:br>
            <a:r>
              <a:rPr lang="en-GB" sz="2700" dirty="0"/>
              <a:t>2</a:t>
            </a:r>
            <a:r>
              <a:rPr lang="en-GB" sz="1600" dirty="0"/>
              <a:t>. </a:t>
            </a:r>
            <a:r>
              <a:rPr lang="en-GB" sz="2400" dirty="0"/>
              <a:t>cut a hole in the side so you can pull the goblin out of the trap.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3. make a picnic basket out of paper and colour it in. Then make food to put in the </a:t>
            </a:r>
            <a:br>
              <a:rPr lang="en-GB" sz="2400" dirty="0"/>
            </a:br>
            <a:r>
              <a:rPr lang="en-GB" sz="2400" dirty="0"/>
              <a:t>basket  Then put it on the table cloth.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4.Put a table cloth  under the basket but on top of  the hole.</a:t>
            </a:r>
            <a:br>
              <a:rPr lang="en-GB" sz="2400" dirty="0"/>
            </a:br>
            <a:br>
              <a:rPr lang="en-GB" sz="2400" dirty="0"/>
            </a:br>
            <a:endParaRPr lang="en-GB" sz="2400" dirty="0"/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D255B435-D9F3-4A31-B89E-36741390DB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0000" y="450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 descr="A picture containing text, gear&#10;&#10;Description automatically generated">
            <a:extLst>
              <a:ext uri="{FF2B5EF4-FFF2-40B4-BE49-F238E27FC236}">
                <a16:creationId xmlns:a16="http://schemas.microsoft.com/office/drawing/2014/main" id="{8B9E6092-FC4E-4C2A-8EF1-709BFBF45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195" y="4662469"/>
            <a:ext cx="2689772" cy="2017329"/>
          </a:xfrm>
          <a:custGeom>
            <a:avLst/>
            <a:gdLst/>
            <a:ahLst/>
            <a:cxnLst/>
            <a:rect l="l" t="t" r="r" b="b"/>
            <a:pathLst>
              <a:path w="2689772" h="2987999">
                <a:moveTo>
                  <a:pt x="0" y="0"/>
                </a:moveTo>
                <a:lnTo>
                  <a:pt x="2689772" y="0"/>
                </a:lnTo>
                <a:lnTo>
                  <a:pt x="2689772" y="2987999"/>
                </a:lnTo>
                <a:lnTo>
                  <a:pt x="0" y="2987999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34" name="Picture 33" descr="A picture containing text&#10;&#10;Description automatically generated">
            <a:extLst>
              <a:ext uri="{FF2B5EF4-FFF2-40B4-BE49-F238E27FC236}">
                <a16:creationId xmlns:a16="http://schemas.microsoft.com/office/drawing/2014/main" id="{5D422C50-4907-4B8F-AE65-6BC3910558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6194" y="4662468"/>
            <a:ext cx="2689772" cy="2017329"/>
          </a:xfrm>
          <a:custGeom>
            <a:avLst/>
            <a:gdLst/>
            <a:ahLst/>
            <a:cxnLst/>
            <a:rect l="l" t="t" r="r" b="b"/>
            <a:pathLst>
              <a:path w="2689772" h="2987999">
                <a:moveTo>
                  <a:pt x="0" y="0"/>
                </a:moveTo>
                <a:lnTo>
                  <a:pt x="2689772" y="0"/>
                </a:lnTo>
                <a:lnTo>
                  <a:pt x="2689772" y="2987999"/>
                </a:lnTo>
                <a:lnTo>
                  <a:pt x="0" y="2987999"/>
                </a:lnTo>
                <a:lnTo>
                  <a:pt x="0" y="0"/>
                </a:lnTo>
                <a:close/>
              </a:path>
            </a:pathLst>
          </a:custGeom>
        </p:spPr>
      </p:pic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3D181194-4CF7-4625-AB0E-E7F6BADF4D59}"/>
              </a:ext>
            </a:extLst>
          </p:cNvPr>
          <p:cNvCxnSpPr/>
          <p:nvPr/>
        </p:nvCxnSpPr>
        <p:spPr>
          <a:xfrm flipH="1">
            <a:off x="5804767" y="1724031"/>
            <a:ext cx="3028950" cy="37659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C622D7E4-14A7-44B4-BCF9-65F891243FC1}"/>
              </a:ext>
            </a:extLst>
          </p:cNvPr>
          <p:cNvCxnSpPr/>
          <p:nvPr/>
        </p:nvCxnSpPr>
        <p:spPr>
          <a:xfrm>
            <a:off x="2485214" y="3315254"/>
            <a:ext cx="333375" cy="22074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03B04654-60D2-4400-A1E0-B640A0E082E4}"/>
              </a:ext>
            </a:extLst>
          </p:cNvPr>
          <p:cNvCxnSpPr>
            <a:cxnSpLocks/>
          </p:cNvCxnSpPr>
          <p:nvPr/>
        </p:nvCxnSpPr>
        <p:spPr>
          <a:xfrm>
            <a:off x="3375444" y="2752880"/>
            <a:ext cx="6935065" cy="33345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" name="Picture 65">
            <a:extLst>
              <a:ext uri="{FF2B5EF4-FFF2-40B4-BE49-F238E27FC236}">
                <a16:creationId xmlns:a16="http://schemas.microsoft.com/office/drawing/2014/main" id="{FE2D5100-13E8-483F-934F-A1F49D840E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97" y="4647002"/>
            <a:ext cx="2510295" cy="1882721"/>
          </a:xfrm>
          <a:custGeom>
            <a:avLst/>
            <a:gdLst/>
            <a:ahLst/>
            <a:cxnLst/>
            <a:rect l="l" t="t" r="r" b="b"/>
            <a:pathLst>
              <a:path w="2689772" h="2987999">
                <a:moveTo>
                  <a:pt x="0" y="0"/>
                </a:moveTo>
                <a:lnTo>
                  <a:pt x="2689772" y="0"/>
                </a:lnTo>
                <a:lnTo>
                  <a:pt x="2689772" y="2987999"/>
                </a:lnTo>
                <a:lnTo>
                  <a:pt x="0" y="2987999"/>
                </a:lnTo>
                <a:lnTo>
                  <a:pt x="0" y="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46393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1D1FB-7FC0-4122-9062-2A99118AD9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944" indent="0">
              <a:buNone/>
            </a:pPr>
            <a:br>
              <a:rPr lang="en-GB" dirty="0"/>
            </a:br>
            <a:r>
              <a:rPr lang="en-GB" dirty="0"/>
              <a:t>5</a:t>
            </a:r>
            <a:r>
              <a:rPr lang="en-GB" i="1" dirty="0"/>
              <a:t>. </a:t>
            </a:r>
            <a:r>
              <a:rPr lang="en-GB" i="1" dirty="0">
                <a:latin typeface="+mj-lt"/>
              </a:rPr>
              <a:t>Put a yummy cake on the table </a:t>
            </a:r>
            <a:r>
              <a:rPr lang="en-GB" i="1" dirty="0" err="1">
                <a:latin typeface="+mj-lt"/>
              </a:rPr>
              <a:t>cloth.This</a:t>
            </a:r>
            <a:r>
              <a:rPr lang="en-GB" i="1" dirty="0">
                <a:latin typeface="+mj-lt"/>
              </a:rPr>
              <a:t> will tempt the </a:t>
            </a:r>
          </a:p>
          <a:p>
            <a:pPr marL="1944" indent="0">
              <a:buNone/>
            </a:pPr>
            <a:r>
              <a:rPr lang="en-GB" i="1" dirty="0">
                <a:latin typeface="+mj-lt"/>
              </a:rPr>
              <a:t>Cake goblin on to the trap.</a:t>
            </a:r>
          </a:p>
          <a:p>
            <a:endParaRPr lang="en-GB" i="1" dirty="0">
              <a:latin typeface="+mj-lt"/>
            </a:endParaRPr>
          </a:p>
          <a:p>
            <a:pPr marL="1944" indent="0">
              <a:buNone/>
            </a:pPr>
            <a:r>
              <a:rPr lang="en-GB" i="1" dirty="0">
                <a:latin typeface="+mj-lt"/>
              </a:rPr>
              <a:t>6. Make a net trap to catch the goblin(my example is  attach some rope to a face mask and attach the mask to the inside of the hole.</a:t>
            </a:r>
          </a:p>
          <a:p>
            <a:pPr marL="1944" indent="0">
              <a:buNone/>
            </a:pPr>
            <a:r>
              <a:rPr lang="en-GB" i="1" dirty="0">
                <a:latin typeface="+mj-lt"/>
              </a:rPr>
              <a:t>7. When the Goblin falls in the trap  you then  pull </a:t>
            </a:r>
          </a:p>
          <a:p>
            <a:pPr marL="1944" indent="0">
              <a:buNone/>
            </a:pPr>
            <a:r>
              <a:rPr lang="en-GB" i="1" dirty="0">
                <a:latin typeface="+mj-lt"/>
              </a:rPr>
              <a:t>the rope which brings out the trap with the goblin in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1754DF-9FDD-4844-9252-87DFF27415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616" y="1339787"/>
            <a:ext cx="2689772" cy="2017329"/>
          </a:xfrm>
          <a:custGeom>
            <a:avLst/>
            <a:gdLst/>
            <a:ahLst/>
            <a:cxnLst/>
            <a:rect l="l" t="t" r="r" b="b"/>
            <a:pathLst>
              <a:path w="2689772" h="2987999">
                <a:moveTo>
                  <a:pt x="0" y="0"/>
                </a:moveTo>
                <a:lnTo>
                  <a:pt x="2689772" y="0"/>
                </a:lnTo>
                <a:lnTo>
                  <a:pt x="2689772" y="2987999"/>
                </a:lnTo>
                <a:lnTo>
                  <a:pt x="0" y="2987999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71F37FC3-2381-4175-A88C-F5AE9FB37F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455" y="4509548"/>
            <a:ext cx="2689772" cy="2017329"/>
          </a:xfrm>
          <a:custGeom>
            <a:avLst/>
            <a:gdLst/>
            <a:ahLst/>
            <a:cxnLst/>
            <a:rect l="l" t="t" r="r" b="b"/>
            <a:pathLst>
              <a:path w="2689772" h="2987999">
                <a:moveTo>
                  <a:pt x="0" y="0"/>
                </a:moveTo>
                <a:lnTo>
                  <a:pt x="2689772" y="0"/>
                </a:lnTo>
                <a:lnTo>
                  <a:pt x="2689772" y="2987999"/>
                </a:lnTo>
                <a:lnTo>
                  <a:pt x="0" y="2987999"/>
                </a:lnTo>
                <a:lnTo>
                  <a:pt x="0" y="0"/>
                </a:lnTo>
                <a:close/>
              </a:path>
            </a:pathLst>
          </a:cu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3C3A780-783C-4F20-AF6C-A27BC7334A4F}"/>
              </a:ext>
            </a:extLst>
          </p:cNvPr>
          <p:cNvCxnSpPr/>
          <p:nvPr/>
        </p:nvCxnSpPr>
        <p:spPr>
          <a:xfrm flipV="1">
            <a:off x="6224279" y="2122418"/>
            <a:ext cx="1689652" cy="795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AF64FB1-4C07-4612-9F4E-5A814E839B8A}"/>
              </a:ext>
            </a:extLst>
          </p:cNvPr>
          <p:cNvCxnSpPr>
            <a:cxnSpLocks/>
          </p:cNvCxnSpPr>
          <p:nvPr/>
        </p:nvCxnSpPr>
        <p:spPr>
          <a:xfrm>
            <a:off x="6373024" y="4061742"/>
            <a:ext cx="1627431" cy="11886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8628540"/>
      </p:ext>
    </p:extLst>
  </p:cSld>
  <p:clrMapOvr>
    <a:masterClrMapping/>
  </p:clrMapOvr>
</p:sld>
</file>

<file path=ppt/theme/theme1.xml><?xml version="1.0" encoding="utf-8"?>
<a:theme xmlns:a="http://schemas.openxmlformats.org/drawingml/2006/main" name="ThinLineVTI">
  <a:themeElements>
    <a:clrScheme name="ThinLines Color Scheme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0BAC8"/>
      </a:accent1>
      <a:accent2>
        <a:srgbClr val="794DFF"/>
      </a:accent2>
      <a:accent3>
        <a:srgbClr val="00D17D"/>
      </a:accent3>
      <a:accent4>
        <a:srgbClr val="404040"/>
      </a:accent4>
      <a:accent5>
        <a:srgbClr val="FE5D21"/>
      </a:accent5>
      <a:accent6>
        <a:srgbClr val="B3B3B3"/>
      </a:accent6>
      <a:hlink>
        <a:srgbClr val="3E8FF1"/>
      </a:hlink>
      <a:folHlink>
        <a:srgbClr val="939393"/>
      </a:folHlink>
    </a:clrScheme>
    <a:fontScheme name="Custom 3">
      <a:majorFont>
        <a:latin typeface="Sagona Book"/>
        <a:ea typeface=""/>
        <a:cs typeface=""/>
      </a:majorFont>
      <a:minorFont>
        <a:latin typeface="Univers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inLineVTI" id="{DA2A884B-D36C-4F63-9FE8-3C89F2B99A40}" vid="{62C1F77B-42AE-47B9-869B-5CE48C8ED8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197</Words>
  <Application>Microsoft Office PowerPoint</Application>
  <PresentationFormat>Widescreen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 Light</vt:lpstr>
      <vt:lpstr>Sagona Book</vt:lpstr>
      <vt:lpstr>Univers</vt:lpstr>
      <vt:lpstr>ThinLineVTI</vt:lpstr>
      <vt:lpstr>How to catch a cake goblin!  My Plan So when a cake goblin comes to eat the cake he will fall in!  </vt:lpstr>
      <vt:lpstr>1. YOU DIG A HOLE  IN YOUR GARDEN THAT A CAKE GOBLIN CAN FIT THROUGH   2. cut a hole in the side so you can pull the goblin out of the trap.  3. make a picnic basket out of paper and colour it in. Then make food to put in the  basket  Then put it on the table cloth.  4.Put a table cloth  under the basket but on top of  the hole.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catch a cake goblin</dc:title>
  <dc:creator>Nikki Pearson</dc:creator>
  <cp:lastModifiedBy>Nikki Pearson</cp:lastModifiedBy>
  <cp:revision>2</cp:revision>
  <dcterms:created xsi:type="dcterms:W3CDTF">2021-01-29T08:48:12Z</dcterms:created>
  <dcterms:modified xsi:type="dcterms:W3CDTF">2021-01-29T11:55:27Z</dcterms:modified>
</cp:coreProperties>
</file>