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80" r:id="rId21"/>
    <p:sldId id="281" r:id="rId22"/>
    <p:sldId id="279" r:id="rId23"/>
    <p:sldId id="283" r:id="rId24"/>
    <p:sldId id="282" r:id="rId25"/>
    <p:sldId id="284" r:id="rId26"/>
    <p:sldId id="293" r:id="rId27"/>
    <p:sldId id="294" r:id="rId28"/>
    <p:sldId id="295" r:id="rId29"/>
    <p:sldId id="296" r:id="rId30"/>
    <p:sldId id="297" r:id="rId31"/>
    <p:sldId id="300" r:id="rId32"/>
    <p:sldId id="298" r:id="rId33"/>
    <p:sldId id="299" r:id="rId34"/>
    <p:sldId id="30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02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228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782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379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122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23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592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299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641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9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844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940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EC5E9-A1A3-487B-B5A6-6DE10DB3D8C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382FF-B86C-414D-AF95-91C665DE2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50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microsoft.com/office/2007/relationships/media" Target="../media/media7.mp3"/><Relationship Id="rId18" Type="http://schemas.openxmlformats.org/officeDocument/2006/relationships/image" Target="../media/image1.jpg"/><Relationship Id="rId26" Type="http://schemas.openxmlformats.org/officeDocument/2006/relationships/image" Target="../media/image7.png"/><Relationship Id="rId3" Type="http://schemas.openxmlformats.org/officeDocument/2006/relationships/audio" Target="NULL" TargetMode="External"/><Relationship Id="rId21" Type="http://schemas.openxmlformats.org/officeDocument/2006/relationships/slide" Target="slide18.xml"/><Relationship Id="rId7" Type="http://schemas.microsoft.com/office/2007/relationships/media" Target="../media/media4.mp3"/><Relationship Id="rId12" Type="http://schemas.openxmlformats.org/officeDocument/2006/relationships/audio" Target="../media/media6.mp3"/><Relationship Id="rId17" Type="http://schemas.openxmlformats.org/officeDocument/2006/relationships/slideLayout" Target="../slideLayouts/slideLayout1.xml"/><Relationship Id="rId25" Type="http://schemas.openxmlformats.org/officeDocument/2006/relationships/image" Target="../media/image6.png"/><Relationship Id="rId2" Type="http://schemas.openxmlformats.org/officeDocument/2006/relationships/audio" Target="../media/media1.mp3"/><Relationship Id="rId16" Type="http://schemas.openxmlformats.org/officeDocument/2006/relationships/audio" Target="../media/media8.mp3"/><Relationship Id="rId20" Type="http://schemas.openxmlformats.org/officeDocument/2006/relationships/image" Target="../media/image2.png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microsoft.com/office/2007/relationships/media" Target="../media/media6.mp3"/><Relationship Id="rId24" Type="http://schemas.openxmlformats.org/officeDocument/2006/relationships/image" Target="../media/image5.png"/><Relationship Id="rId5" Type="http://schemas.microsoft.com/office/2007/relationships/media" Target="../media/media3.mp3"/><Relationship Id="rId15" Type="http://schemas.microsoft.com/office/2007/relationships/media" Target="../media/media8.mp3"/><Relationship Id="rId23" Type="http://schemas.openxmlformats.org/officeDocument/2006/relationships/image" Target="../media/image4.png"/><Relationship Id="rId10" Type="http://schemas.openxmlformats.org/officeDocument/2006/relationships/audio" Target="../media/media5.mp3"/><Relationship Id="rId19" Type="http://schemas.openxmlformats.org/officeDocument/2006/relationships/slide" Target="slide2.xml"/><Relationship Id="rId4" Type="http://schemas.microsoft.com/office/2007/relationships/media" Target="../media/media2.mp3"/><Relationship Id="rId9" Type="http://schemas.microsoft.com/office/2007/relationships/media" Target="../media/media5.mp3"/><Relationship Id="rId14" Type="http://schemas.openxmlformats.org/officeDocument/2006/relationships/audio" Target="../media/media7.mp3"/><Relationship Id="rId22" Type="http://schemas.openxmlformats.org/officeDocument/2006/relationships/image" Target="../media/image3.png"/><Relationship Id="rId27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3" Type="http://schemas.microsoft.com/office/2007/relationships/media" Target="../media/media15.mp3"/><Relationship Id="rId18" Type="http://schemas.openxmlformats.org/officeDocument/2006/relationships/image" Target="../media/image9.png"/><Relationship Id="rId26" Type="http://schemas.openxmlformats.org/officeDocument/2006/relationships/slide" Target="slide9.xml"/><Relationship Id="rId39" Type="http://schemas.openxmlformats.org/officeDocument/2006/relationships/image" Target="../media/image24.png"/><Relationship Id="rId21" Type="http://schemas.openxmlformats.org/officeDocument/2006/relationships/image" Target="../media/image12.png"/><Relationship Id="rId34" Type="http://schemas.openxmlformats.org/officeDocument/2006/relationships/image" Target="../media/image20.png"/><Relationship Id="rId42" Type="http://schemas.openxmlformats.org/officeDocument/2006/relationships/image" Target="../media/image7.png"/><Relationship Id="rId47" Type="http://schemas.openxmlformats.org/officeDocument/2006/relationships/image" Target="../media/image30.png"/><Relationship Id="rId50" Type="http://schemas.openxmlformats.org/officeDocument/2006/relationships/image" Target="../media/image33.wmf"/><Relationship Id="rId7" Type="http://schemas.microsoft.com/office/2007/relationships/media" Target="../media/media12.mp3"/><Relationship Id="rId2" Type="http://schemas.openxmlformats.org/officeDocument/2006/relationships/audio" Target="../media/media9.mp3"/><Relationship Id="rId16" Type="http://schemas.openxmlformats.org/officeDocument/2006/relationships/control" Target="../activeX/activeX2.xml"/><Relationship Id="rId29" Type="http://schemas.openxmlformats.org/officeDocument/2006/relationships/image" Target="../media/image17.png"/><Relationship Id="rId11" Type="http://schemas.microsoft.com/office/2007/relationships/media" Target="../media/media14.mp3"/><Relationship Id="rId24" Type="http://schemas.openxmlformats.org/officeDocument/2006/relationships/slide" Target="slide3.xml"/><Relationship Id="rId32" Type="http://schemas.openxmlformats.org/officeDocument/2006/relationships/image" Target="../media/image19.png"/><Relationship Id="rId37" Type="http://schemas.openxmlformats.org/officeDocument/2006/relationships/image" Target="../media/image22.png"/><Relationship Id="rId40" Type="http://schemas.openxmlformats.org/officeDocument/2006/relationships/slide" Target="slide1.xml"/><Relationship Id="rId45" Type="http://schemas.openxmlformats.org/officeDocument/2006/relationships/image" Target="../media/image28.png"/><Relationship Id="rId5" Type="http://schemas.microsoft.com/office/2007/relationships/media" Target="../media/media11.mp3"/><Relationship Id="rId15" Type="http://schemas.openxmlformats.org/officeDocument/2006/relationships/control" Target="../activeX/activeX1.xml"/><Relationship Id="rId23" Type="http://schemas.openxmlformats.org/officeDocument/2006/relationships/image" Target="../media/image14.png"/><Relationship Id="rId28" Type="http://schemas.openxmlformats.org/officeDocument/2006/relationships/image" Target="../media/image16.png"/><Relationship Id="rId36" Type="http://schemas.openxmlformats.org/officeDocument/2006/relationships/image" Target="../media/image21.png"/><Relationship Id="rId49" Type="http://schemas.openxmlformats.org/officeDocument/2006/relationships/image" Target="../media/image32.png"/><Relationship Id="rId10" Type="http://schemas.microsoft.com/office/2007/relationships/media" Target="../media/media13.mp3"/><Relationship Id="rId19" Type="http://schemas.openxmlformats.org/officeDocument/2006/relationships/image" Target="../media/image10.png"/><Relationship Id="rId31" Type="http://schemas.openxmlformats.org/officeDocument/2006/relationships/image" Target="../media/image18.jpg"/><Relationship Id="rId44" Type="http://schemas.openxmlformats.org/officeDocument/2006/relationships/image" Target="../media/image27.png"/><Relationship Id="rId4" Type="http://schemas.openxmlformats.org/officeDocument/2006/relationships/audio" Target="../media/media10.mp3"/><Relationship Id="rId9" Type="http://schemas.openxmlformats.org/officeDocument/2006/relationships/audio" Target="NULL" TargetMode="External"/><Relationship Id="rId14" Type="http://schemas.openxmlformats.org/officeDocument/2006/relationships/audio" Target="../media/media15.mp3"/><Relationship Id="rId22" Type="http://schemas.openxmlformats.org/officeDocument/2006/relationships/image" Target="../media/image13.png"/><Relationship Id="rId27" Type="http://schemas.openxmlformats.org/officeDocument/2006/relationships/slide" Target="slide12.xml"/><Relationship Id="rId30" Type="http://schemas.openxmlformats.org/officeDocument/2006/relationships/image" Target="../media/image3.png"/><Relationship Id="rId35" Type="http://schemas.openxmlformats.org/officeDocument/2006/relationships/slide" Target="slide15.xml"/><Relationship Id="rId43" Type="http://schemas.openxmlformats.org/officeDocument/2006/relationships/image" Target="../media/image26.png"/><Relationship Id="rId48" Type="http://schemas.openxmlformats.org/officeDocument/2006/relationships/image" Target="../media/image31.png"/><Relationship Id="rId8" Type="http://schemas.openxmlformats.org/officeDocument/2006/relationships/audio" Target="../media/media12.mp3"/><Relationship Id="rId51" Type="http://schemas.openxmlformats.org/officeDocument/2006/relationships/image" Target="../media/image34.wmf"/><Relationship Id="rId3" Type="http://schemas.microsoft.com/office/2007/relationships/media" Target="../media/media10.mp3"/><Relationship Id="rId12" Type="http://schemas.openxmlformats.org/officeDocument/2006/relationships/audio" Target="../media/media14.mp3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15.png"/><Relationship Id="rId33" Type="http://schemas.openxmlformats.org/officeDocument/2006/relationships/slide" Target="slide6.xml"/><Relationship Id="rId38" Type="http://schemas.openxmlformats.org/officeDocument/2006/relationships/image" Target="../media/image23.png"/><Relationship Id="rId46" Type="http://schemas.openxmlformats.org/officeDocument/2006/relationships/image" Target="../media/image29.png"/><Relationship Id="rId20" Type="http://schemas.openxmlformats.org/officeDocument/2006/relationships/image" Target="../media/image11.png"/><Relationship Id="rId41" Type="http://schemas.openxmlformats.org/officeDocument/2006/relationships/image" Target="../media/image25.png"/><Relationship Id="rId1" Type="http://schemas.microsoft.com/office/2007/relationships/media" Target="../media/media9.mp3"/><Relationship Id="rId6" Type="http://schemas.openxmlformats.org/officeDocument/2006/relationships/audio" Target="../media/media11.mp3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7.png"/><Relationship Id="rId2" Type="http://schemas.openxmlformats.org/officeDocument/2006/relationships/audio" Target="../media/media16.mp3"/><Relationship Id="rId16" Type="http://schemas.openxmlformats.org/officeDocument/2006/relationships/image" Target="../media/image7.png"/><Relationship Id="rId1" Type="http://schemas.microsoft.com/office/2007/relationships/media" Target="../media/media16.mp3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audio" Target="../media/media17.mp3"/><Relationship Id="rId16" Type="http://schemas.openxmlformats.org/officeDocument/2006/relationships/image" Target="../media/image7.png"/><Relationship Id="rId1" Type="http://schemas.microsoft.com/office/2007/relationships/media" Target="../media/media17.mp3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50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50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slide" Target="slide2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51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png"/><Relationship Id="rId12" Type="http://schemas.openxmlformats.org/officeDocument/2006/relationships/image" Target="../media/image47.pn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53.png"/><Relationship Id="rId11" Type="http://schemas.openxmlformats.org/officeDocument/2006/relationships/image" Target="../media/image7.png"/><Relationship Id="rId5" Type="http://schemas.openxmlformats.org/officeDocument/2006/relationships/image" Target="../media/image43.png"/><Relationship Id="rId10" Type="http://schemas.openxmlformats.org/officeDocument/2006/relationships/image" Target="../media/image57.png"/><Relationship Id="rId4" Type="http://schemas.openxmlformats.org/officeDocument/2006/relationships/image" Target="../media/image52.png"/><Relationship Id="rId9" Type="http://schemas.openxmlformats.org/officeDocument/2006/relationships/image" Target="../media/image5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pn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53.png"/><Relationship Id="rId11" Type="http://schemas.openxmlformats.org/officeDocument/2006/relationships/image" Target="../media/image7.png"/><Relationship Id="rId5" Type="http://schemas.openxmlformats.org/officeDocument/2006/relationships/image" Target="../media/image43.png"/><Relationship Id="rId10" Type="http://schemas.openxmlformats.org/officeDocument/2006/relationships/image" Target="../media/image50.png"/><Relationship Id="rId4" Type="http://schemas.openxmlformats.org/officeDocument/2006/relationships/image" Target="../media/image52.png"/><Relationship Id="rId9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3.png"/><Relationship Id="rId7" Type="http://schemas.openxmlformats.org/officeDocument/2006/relationships/slide" Target="slide2.xm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4.png"/><Relationship Id="rId12" Type="http://schemas.openxmlformats.org/officeDocument/2006/relationships/image" Target="../media/image43.png"/><Relationship Id="rId2" Type="http://schemas.openxmlformats.org/officeDocument/2006/relationships/audio" Target="../media/media16.mp3"/><Relationship Id="rId16" Type="http://schemas.openxmlformats.org/officeDocument/2006/relationships/image" Target="../media/image7.png"/><Relationship Id="rId1" Type="http://schemas.microsoft.com/office/2007/relationships/media" Target="../media/media16.mp3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5" Type="http://schemas.openxmlformats.org/officeDocument/2006/relationships/image" Target="../media/image71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4" Type="http://schemas.openxmlformats.org/officeDocument/2006/relationships/image" Target="../media/image7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50.png"/><Relationship Id="rId3" Type="http://schemas.openxmlformats.org/officeDocument/2006/relationships/image" Target="../media/image62.png"/><Relationship Id="rId7" Type="http://schemas.openxmlformats.org/officeDocument/2006/relationships/image" Target="../media/image67.png"/><Relationship Id="rId12" Type="http://schemas.openxmlformats.org/officeDocument/2006/relationships/slide" Target="slide2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2.png"/><Relationship Id="rId5" Type="http://schemas.openxmlformats.org/officeDocument/2006/relationships/image" Target="../media/image64.png"/><Relationship Id="rId10" Type="http://schemas.openxmlformats.org/officeDocument/2006/relationships/image" Target="../media/image43.png"/><Relationship Id="rId4" Type="http://schemas.openxmlformats.org/officeDocument/2006/relationships/image" Target="../media/image63.png"/><Relationship Id="rId9" Type="http://schemas.openxmlformats.org/officeDocument/2006/relationships/image" Target="../media/image6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3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5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slide" Target="slide2.xml"/><Relationship Id="rId5" Type="http://schemas.openxmlformats.org/officeDocument/2006/relationships/image" Target="../media/image64.png"/><Relationship Id="rId10" Type="http://schemas.openxmlformats.org/officeDocument/2006/relationships/image" Target="../media/image43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7.png"/><Relationship Id="rId12" Type="http://schemas.openxmlformats.org/officeDocument/2006/relationships/image" Target="../media/image81.png"/><Relationship Id="rId17" Type="http://schemas.openxmlformats.org/officeDocument/2006/relationships/image" Target="../media/image58.png"/><Relationship Id="rId2" Type="http://schemas.openxmlformats.org/officeDocument/2006/relationships/audio" Target="../media/media16.mp3"/><Relationship Id="rId16" Type="http://schemas.openxmlformats.org/officeDocument/2006/relationships/image" Target="../media/image84.png"/><Relationship Id="rId1" Type="http://schemas.microsoft.com/office/2007/relationships/media" Target="../media/media16.mp3"/><Relationship Id="rId6" Type="http://schemas.openxmlformats.org/officeDocument/2006/relationships/image" Target="../media/image76.png"/><Relationship Id="rId11" Type="http://schemas.openxmlformats.org/officeDocument/2006/relationships/image" Target="../media/image43.png"/><Relationship Id="rId5" Type="http://schemas.openxmlformats.org/officeDocument/2006/relationships/image" Target="../media/image75.png"/><Relationship Id="rId15" Type="http://schemas.openxmlformats.org/officeDocument/2006/relationships/image" Target="../media/image7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Relationship Id="rId14" Type="http://schemas.openxmlformats.org/officeDocument/2006/relationships/image" Target="../media/image8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5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8.png"/><Relationship Id="rId12" Type="http://schemas.openxmlformats.org/officeDocument/2006/relationships/slide" Target="slide2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76.png"/><Relationship Id="rId11" Type="http://schemas.openxmlformats.org/officeDocument/2006/relationships/image" Target="../media/image85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Relationship Id="rId1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5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7.png"/><Relationship Id="rId12" Type="http://schemas.openxmlformats.org/officeDocument/2006/relationships/slide" Target="slide2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76.png"/><Relationship Id="rId11" Type="http://schemas.openxmlformats.org/officeDocument/2006/relationships/image" Target="../media/image8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43.png"/><Relationship Id="rId1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3.png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89.png"/><Relationship Id="rId2" Type="http://schemas.openxmlformats.org/officeDocument/2006/relationships/audio" Target="../media/media16.mp3"/><Relationship Id="rId16" Type="http://schemas.openxmlformats.org/officeDocument/2006/relationships/image" Target="../media/image88.png"/><Relationship Id="rId1" Type="http://schemas.microsoft.com/office/2007/relationships/media" Target="../media/media16.mp3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87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9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3.png"/><Relationship Id="rId5" Type="http://schemas.openxmlformats.org/officeDocument/2006/relationships/image" Target="../media/image12.png"/><Relationship Id="rId15" Type="http://schemas.openxmlformats.org/officeDocument/2006/relationships/image" Target="../media/image50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91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4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3.png"/><Relationship Id="rId5" Type="http://schemas.openxmlformats.org/officeDocument/2006/relationships/image" Target="../media/image12.png"/><Relationship Id="rId15" Type="http://schemas.openxmlformats.org/officeDocument/2006/relationships/image" Target="../media/image50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audio" Target="NULL" TargetMode="External"/><Relationship Id="rId18" Type="http://schemas.openxmlformats.org/officeDocument/2006/relationships/image" Target="../media/image92.png"/><Relationship Id="rId26" Type="http://schemas.openxmlformats.org/officeDocument/2006/relationships/image" Target="../media/image16.png"/><Relationship Id="rId39" Type="http://schemas.openxmlformats.org/officeDocument/2006/relationships/slide" Target="slide1.xml"/><Relationship Id="rId21" Type="http://schemas.openxmlformats.org/officeDocument/2006/relationships/image" Target="../media/image95.png"/><Relationship Id="rId34" Type="http://schemas.openxmlformats.org/officeDocument/2006/relationships/image" Target="../media/image101.png"/><Relationship Id="rId42" Type="http://schemas.openxmlformats.org/officeDocument/2006/relationships/image" Target="../media/image107.png"/><Relationship Id="rId47" Type="http://schemas.openxmlformats.org/officeDocument/2006/relationships/image" Target="../media/image110.png"/><Relationship Id="rId50" Type="http://schemas.openxmlformats.org/officeDocument/2006/relationships/slide" Target="slide22.xml"/><Relationship Id="rId7" Type="http://schemas.microsoft.com/office/2007/relationships/media" Target="../media/media20.mp3"/><Relationship Id="rId2" Type="http://schemas.openxmlformats.org/officeDocument/2006/relationships/audio" Target="../media/media18.mp3"/><Relationship Id="rId16" Type="http://schemas.openxmlformats.org/officeDocument/2006/relationships/control" Target="../activeX/activeX4.xml"/><Relationship Id="rId29" Type="http://schemas.openxmlformats.org/officeDocument/2006/relationships/image" Target="../media/image99.png"/><Relationship Id="rId11" Type="http://schemas.microsoft.com/office/2007/relationships/media" Target="../media/media22.mp3"/><Relationship Id="rId24" Type="http://schemas.openxmlformats.org/officeDocument/2006/relationships/image" Target="../media/image15.png"/><Relationship Id="rId32" Type="http://schemas.openxmlformats.org/officeDocument/2006/relationships/slide" Target="slide25.xml"/><Relationship Id="rId37" Type="http://schemas.openxmlformats.org/officeDocument/2006/relationships/image" Target="../media/image104.png"/><Relationship Id="rId40" Type="http://schemas.openxmlformats.org/officeDocument/2006/relationships/image" Target="../media/image106.png"/><Relationship Id="rId45" Type="http://schemas.openxmlformats.org/officeDocument/2006/relationships/image" Target="../media/image109.png"/><Relationship Id="rId53" Type="http://schemas.openxmlformats.org/officeDocument/2006/relationships/image" Target="../media/image114.wmf"/><Relationship Id="rId5" Type="http://schemas.microsoft.com/office/2007/relationships/media" Target="../media/media19.mp3"/><Relationship Id="rId10" Type="http://schemas.openxmlformats.org/officeDocument/2006/relationships/audio" Target="../media/media21.mp3"/><Relationship Id="rId19" Type="http://schemas.openxmlformats.org/officeDocument/2006/relationships/image" Target="../media/image93.png"/><Relationship Id="rId31" Type="http://schemas.openxmlformats.org/officeDocument/2006/relationships/slide" Target="slide19.xml"/><Relationship Id="rId44" Type="http://schemas.openxmlformats.org/officeDocument/2006/relationships/image" Target="../media/image27.png"/><Relationship Id="rId52" Type="http://schemas.openxmlformats.org/officeDocument/2006/relationships/image" Target="../media/image113.wmf"/><Relationship Id="rId4" Type="http://schemas.openxmlformats.org/officeDocument/2006/relationships/audio" Target="../media/media9.mp3"/><Relationship Id="rId9" Type="http://schemas.microsoft.com/office/2007/relationships/media" Target="../media/media21.mp3"/><Relationship Id="rId14" Type="http://schemas.microsoft.com/office/2007/relationships/media" Target="../media/media23.mp3"/><Relationship Id="rId22" Type="http://schemas.openxmlformats.org/officeDocument/2006/relationships/image" Target="../media/image96.png"/><Relationship Id="rId27" Type="http://schemas.openxmlformats.org/officeDocument/2006/relationships/image" Target="../media/image17.png"/><Relationship Id="rId30" Type="http://schemas.openxmlformats.org/officeDocument/2006/relationships/image" Target="../media/image100.png"/><Relationship Id="rId35" Type="http://schemas.openxmlformats.org/officeDocument/2006/relationships/image" Target="../media/image102.png"/><Relationship Id="rId43" Type="http://schemas.openxmlformats.org/officeDocument/2006/relationships/image" Target="../media/image108.png"/><Relationship Id="rId48" Type="http://schemas.openxmlformats.org/officeDocument/2006/relationships/image" Target="../media/image111.png"/><Relationship Id="rId8" Type="http://schemas.openxmlformats.org/officeDocument/2006/relationships/audio" Target="../media/media20.mp3"/><Relationship Id="rId51" Type="http://schemas.openxmlformats.org/officeDocument/2006/relationships/slide" Target="slide31.xml"/><Relationship Id="rId3" Type="http://schemas.microsoft.com/office/2007/relationships/media" Target="../media/media9.mp3"/><Relationship Id="rId12" Type="http://schemas.openxmlformats.org/officeDocument/2006/relationships/audio" Target="../media/media22.mp3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3.png"/><Relationship Id="rId33" Type="http://schemas.openxmlformats.org/officeDocument/2006/relationships/slide" Target="slide28.xml"/><Relationship Id="rId38" Type="http://schemas.openxmlformats.org/officeDocument/2006/relationships/image" Target="../media/image105.png"/><Relationship Id="rId46" Type="http://schemas.openxmlformats.org/officeDocument/2006/relationships/image" Target="../media/image28.png"/><Relationship Id="rId20" Type="http://schemas.openxmlformats.org/officeDocument/2006/relationships/image" Target="../media/image94.png"/><Relationship Id="rId41" Type="http://schemas.openxmlformats.org/officeDocument/2006/relationships/image" Target="../media/image7.png"/><Relationship Id="rId1" Type="http://schemas.microsoft.com/office/2007/relationships/media" Target="../media/media18.mp3"/><Relationship Id="rId6" Type="http://schemas.openxmlformats.org/officeDocument/2006/relationships/audio" Target="../media/media19.mp3"/><Relationship Id="rId15" Type="http://schemas.openxmlformats.org/officeDocument/2006/relationships/control" Target="../activeX/activeX3.xml"/><Relationship Id="rId23" Type="http://schemas.openxmlformats.org/officeDocument/2006/relationships/image" Target="../media/image97.png"/><Relationship Id="rId28" Type="http://schemas.openxmlformats.org/officeDocument/2006/relationships/image" Target="../media/image98.png"/><Relationship Id="rId36" Type="http://schemas.openxmlformats.org/officeDocument/2006/relationships/image" Target="../media/image103.png"/><Relationship Id="rId49" Type="http://schemas.openxmlformats.org/officeDocument/2006/relationships/image" Target="../media/image11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13" Type="http://schemas.openxmlformats.org/officeDocument/2006/relationships/image" Target="../media/image124.png"/><Relationship Id="rId18" Type="http://schemas.openxmlformats.org/officeDocument/2006/relationships/image" Target="../media/image8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8.png"/><Relationship Id="rId12" Type="http://schemas.openxmlformats.org/officeDocument/2006/relationships/image" Target="../media/image123.png"/><Relationship Id="rId17" Type="http://schemas.openxmlformats.org/officeDocument/2006/relationships/image" Target="../media/image7.png"/><Relationship Id="rId2" Type="http://schemas.openxmlformats.org/officeDocument/2006/relationships/audio" Target="../media/media16.mp3"/><Relationship Id="rId16" Type="http://schemas.openxmlformats.org/officeDocument/2006/relationships/image" Target="../media/image127.png"/><Relationship Id="rId1" Type="http://schemas.microsoft.com/office/2007/relationships/media" Target="../media/media16.mp3"/><Relationship Id="rId6" Type="http://schemas.openxmlformats.org/officeDocument/2006/relationships/image" Target="../media/image117.png"/><Relationship Id="rId11" Type="http://schemas.openxmlformats.org/officeDocument/2006/relationships/image" Target="../media/image122.png"/><Relationship Id="rId5" Type="http://schemas.openxmlformats.org/officeDocument/2006/relationships/image" Target="../media/image116.png"/><Relationship Id="rId15" Type="http://schemas.openxmlformats.org/officeDocument/2006/relationships/image" Target="../media/image126.png"/><Relationship Id="rId10" Type="http://schemas.openxmlformats.org/officeDocument/2006/relationships/image" Target="../media/image121.png"/><Relationship Id="rId19" Type="http://schemas.openxmlformats.org/officeDocument/2006/relationships/image" Target="../media/image58.png"/><Relationship Id="rId4" Type="http://schemas.openxmlformats.org/officeDocument/2006/relationships/image" Target="../media/image115.png"/><Relationship Id="rId9" Type="http://schemas.openxmlformats.org/officeDocument/2006/relationships/image" Target="../media/image120.png"/><Relationship Id="rId14" Type="http://schemas.openxmlformats.org/officeDocument/2006/relationships/image" Target="../media/image1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slide" Target="slide18.xml"/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12" Type="http://schemas.openxmlformats.org/officeDocument/2006/relationships/image" Target="../media/image128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11" Type="http://schemas.openxmlformats.org/officeDocument/2006/relationships/image" Target="../media/image124.png"/><Relationship Id="rId5" Type="http://schemas.openxmlformats.org/officeDocument/2006/relationships/image" Target="../media/image118.png"/><Relationship Id="rId10" Type="http://schemas.openxmlformats.org/officeDocument/2006/relationships/image" Target="../media/image123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Relationship Id="rId1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slide" Target="slide18.xml"/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12" Type="http://schemas.openxmlformats.org/officeDocument/2006/relationships/image" Target="../media/image129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11" Type="http://schemas.openxmlformats.org/officeDocument/2006/relationships/image" Target="../media/image124.png"/><Relationship Id="rId5" Type="http://schemas.openxmlformats.org/officeDocument/2006/relationships/image" Target="../media/image118.png"/><Relationship Id="rId10" Type="http://schemas.openxmlformats.org/officeDocument/2006/relationships/image" Target="../media/image123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Relationship Id="rId1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13" Type="http://schemas.openxmlformats.org/officeDocument/2006/relationships/image" Target="../media/image138.png"/><Relationship Id="rId18" Type="http://schemas.openxmlformats.org/officeDocument/2006/relationships/image" Target="../media/image14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3.png"/><Relationship Id="rId12" Type="http://schemas.openxmlformats.org/officeDocument/2006/relationships/image" Target="../media/image137.png"/><Relationship Id="rId17" Type="http://schemas.openxmlformats.org/officeDocument/2006/relationships/image" Target="../media/image141.png"/><Relationship Id="rId2" Type="http://schemas.openxmlformats.org/officeDocument/2006/relationships/audio" Target="../media/media16.mp3"/><Relationship Id="rId16" Type="http://schemas.openxmlformats.org/officeDocument/2006/relationships/image" Target="../media/image7.png"/><Relationship Id="rId1" Type="http://schemas.microsoft.com/office/2007/relationships/media" Target="../media/media16.mp3"/><Relationship Id="rId6" Type="http://schemas.openxmlformats.org/officeDocument/2006/relationships/image" Target="../media/image132.png"/><Relationship Id="rId11" Type="http://schemas.openxmlformats.org/officeDocument/2006/relationships/image" Target="../media/image97.png"/><Relationship Id="rId5" Type="http://schemas.openxmlformats.org/officeDocument/2006/relationships/image" Target="../media/image131.png"/><Relationship Id="rId15" Type="http://schemas.openxmlformats.org/officeDocument/2006/relationships/image" Target="../media/image140.png"/><Relationship Id="rId10" Type="http://schemas.openxmlformats.org/officeDocument/2006/relationships/image" Target="../media/image136.png"/><Relationship Id="rId4" Type="http://schemas.openxmlformats.org/officeDocument/2006/relationships/image" Target="../media/image130.png"/><Relationship Id="rId9" Type="http://schemas.openxmlformats.org/officeDocument/2006/relationships/image" Target="../media/image135.png"/><Relationship Id="rId14" Type="http://schemas.openxmlformats.org/officeDocument/2006/relationships/image" Target="../media/image13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image" Target="../media/image143.png"/><Relationship Id="rId3" Type="http://schemas.openxmlformats.org/officeDocument/2006/relationships/image" Target="../media/image131.png"/><Relationship Id="rId7" Type="http://schemas.openxmlformats.org/officeDocument/2006/relationships/image" Target="../media/image135.png"/><Relationship Id="rId12" Type="http://schemas.openxmlformats.org/officeDocument/2006/relationships/image" Target="../media/image5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4.png"/><Relationship Id="rId11" Type="http://schemas.openxmlformats.org/officeDocument/2006/relationships/slide" Target="slide18.xml"/><Relationship Id="rId5" Type="http://schemas.openxmlformats.org/officeDocument/2006/relationships/image" Target="../media/image133.png"/><Relationship Id="rId10" Type="http://schemas.openxmlformats.org/officeDocument/2006/relationships/image" Target="../media/image138.png"/><Relationship Id="rId4" Type="http://schemas.openxmlformats.org/officeDocument/2006/relationships/image" Target="../media/image132.png"/><Relationship Id="rId9" Type="http://schemas.openxmlformats.org/officeDocument/2006/relationships/image" Target="../media/image97.png"/><Relationship Id="rId14" Type="http://schemas.openxmlformats.org/officeDocument/2006/relationships/image" Target="../media/image1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image" Target="../media/image50.png"/><Relationship Id="rId3" Type="http://schemas.openxmlformats.org/officeDocument/2006/relationships/image" Target="../media/image131.png"/><Relationship Id="rId7" Type="http://schemas.openxmlformats.org/officeDocument/2006/relationships/image" Target="../media/image135.png"/><Relationship Id="rId12" Type="http://schemas.openxmlformats.org/officeDocument/2006/relationships/slide" Target="slide18.xml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4.png"/><Relationship Id="rId11" Type="http://schemas.openxmlformats.org/officeDocument/2006/relationships/image" Target="../media/image144.png"/><Relationship Id="rId5" Type="http://schemas.openxmlformats.org/officeDocument/2006/relationships/image" Target="../media/image133.png"/><Relationship Id="rId10" Type="http://schemas.openxmlformats.org/officeDocument/2006/relationships/image" Target="../media/image138.png"/><Relationship Id="rId4" Type="http://schemas.openxmlformats.org/officeDocument/2006/relationships/image" Target="../media/image132.png"/><Relationship Id="rId9" Type="http://schemas.openxmlformats.org/officeDocument/2006/relationships/image" Target="../media/image97.png"/><Relationship Id="rId14" Type="http://schemas.openxmlformats.org/officeDocument/2006/relationships/image" Target="../media/image12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13" Type="http://schemas.openxmlformats.org/officeDocument/2006/relationships/image" Target="../media/image15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152.png"/><Relationship Id="rId2" Type="http://schemas.openxmlformats.org/officeDocument/2006/relationships/audio" Target="../media/media16.mp3"/><Relationship Id="rId16" Type="http://schemas.openxmlformats.org/officeDocument/2006/relationships/image" Target="../media/image154.png"/><Relationship Id="rId1" Type="http://schemas.microsoft.com/office/2007/relationships/media" Target="../media/media16.mp3"/><Relationship Id="rId6" Type="http://schemas.openxmlformats.org/officeDocument/2006/relationships/image" Target="../media/image147.png"/><Relationship Id="rId11" Type="http://schemas.openxmlformats.org/officeDocument/2006/relationships/image" Target="../media/image151.png"/><Relationship Id="rId5" Type="http://schemas.openxmlformats.org/officeDocument/2006/relationships/image" Target="../media/image146.jpeg"/><Relationship Id="rId15" Type="http://schemas.openxmlformats.org/officeDocument/2006/relationships/image" Target="../media/image48.png"/><Relationship Id="rId10" Type="http://schemas.openxmlformats.org/officeDocument/2006/relationships/image" Target="../media/image150.png"/><Relationship Id="rId4" Type="http://schemas.openxmlformats.org/officeDocument/2006/relationships/image" Target="../media/image145.jpeg"/><Relationship Id="rId9" Type="http://schemas.openxmlformats.org/officeDocument/2006/relationships/image" Target="../media/image149.png"/><Relationship Id="rId1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46.jpeg"/><Relationship Id="rId7" Type="http://schemas.openxmlformats.org/officeDocument/2006/relationships/slide" Target="slide18.xml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5.png"/><Relationship Id="rId5" Type="http://schemas.openxmlformats.org/officeDocument/2006/relationships/image" Target="../media/image3.png"/><Relationship Id="rId4" Type="http://schemas.openxmlformats.org/officeDocument/2006/relationships/image" Target="../media/image14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png"/><Relationship Id="rId3" Type="http://schemas.openxmlformats.org/officeDocument/2006/relationships/image" Target="../media/image146.jpeg"/><Relationship Id="rId7" Type="http://schemas.openxmlformats.org/officeDocument/2006/relationships/image" Target="../media/image159.png"/><Relationship Id="rId12" Type="http://schemas.openxmlformats.org/officeDocument/2006/relationships/image" Target="../media/image160.pn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png"/><Relationship Id="rId11" Type="http://schemas.openxmlformats.org/officeDocument/2006/relationships/image" Target="../media/image50.png"/><Relationship Id="rId5" Type="http://schemas.openxmlformats.org/officeDocument/2006/relationships/image" Target="../media/image157.png"/><Relationship Id="rId10" Type="http://schemas.openxmlformats.org/officeDocument/2006/relationships/slide" Target="slide18.xml"/><Relationship Id="rId4" Type="http://schemas.openxmlformats.org/officeDocument/2006/relationships/image" Target="../media/image156.png"/><Relationship Id="rId9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image" Target="../media/image16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5.png"/><Relationship Id="rId12" Type="http://schemas.openxmlformats.org/officeDocument/2006/relationships/image" Target="../media/image162.png"/><Relationship Id="rId17" Type="http://schemas.openxmlformats.org/officeDocument/2006/relationships/image" Target="../media/image165.png"/><Relationship Id="rId2" Type="http://schemas.openxmlformats.org/officeDocument/2006/relationships/audio" Target="../media/media16.mp3"/><Relationship Id="rId16" Type="http://schemas.openxmlformats.org/officeDocument/2006/relationships/image" Target="../media/image58.png"/><Relationship Id="rId1" Type="http://schemas.microsoft.com/office/2007/relationships/media" Target="../media/media16.mp3"/><Relationship Id="rId6" Type="http://schemas.openxmlformats.org/officeDocument/2006/relationships/image" Target="../media/image94.png"/><Relationship Id="rId11" Type="http://schemas.openxmlformats.org/officeDocument/2006/relationships/image" Target="../media/image161.png"/><Relationship Id="rId5" Type="http://schemas.openxmlformats.org/officeDocument/2006/relationships/image" Target="../media/image93.png"/><Relationship Id="rId15" Type="http://schemas.openxmlformats.org/officeDocument/2006/relationships/image" Target="../media/image7.png"/><Relationship Id="rId10" Type="http://schemas.openxmlformats.org/officeDocument/2006/relationships/image" Target="../media/image17.png"/><Relationship Id="rId4" Type="http://schemas.openxmlformats.org/officeDocument/2006/relationships/image" Target="../media/image92.png"/><Relationship Id="rId9" Type="http://schemas.openxmlformats.org/officeDocument/2006/relationships/image" Target="../media/image15.png"/><Relationship Id="rId14" Type="http://schemas.openxmlformats.org/officeDocument/2006/relationships/image" Target="../media/image16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93.png"/><Relationship Id="rId7" Type="http://schemas.openxmlformats.org/officeDocument/2006/relationships/image" Target="../media/image15.png"/><Relationship Id="rId12" Type="http://schemas.openxmlformats.org/officeDocument/2006/relationships/image" Target="../media/image50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11" Type="http://schemas.openxmlformats.org/officeDocument/2006/relationships/slide" Target="slide18.xml"/><Relationship Id="rId5" Type="http://schemas.openxmlformats.org/officeDocument/2006/relationships/image" Target="../media/image95.png"/><Relationship Id="rId10" Type="http://schemas.openxmlformats.org/officeDocument/2006/relationships/image" Target="../media/image166.png"/><Relationship Id="rId4" Type="http://schemas.openxmlformats.org/officeDocument/2006/relationships/image" Target="../media/image94.png"/><Relationship Id="rId9" Type="http://schemas.openxmlformats.org/officeDocument/2006/relationships/image" Target="../media/image16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93.png"/><Relationship Id="rId7" Type="http://schemas.openxmlformats.org/officeDocument/2006/relationships/image" Target="../media/image15.png"/><Relationship Id="rId12" Type="http://schemas.openxmlformats.org/officeDocument/2006/relationships/image" Target="../media/image50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11" Type="http://schemas.openxmlformats.org/officeDocument/2006/relationships/slide" Target="slide18.xml"/><Relationship Id="rId5" Type="http://schemas.openxmlformats.org/officeDocument/2006/relationships/image" Target="../media/image95.png"/><Relationship Id="rId10" Type="http://schemas.openxmlformats.org/officeDocument/2006/relationships/image" Target="../media/image167.png"/><Relationship Id="rId4" Type="http://schemas.openxmlformats.org/officeDocument/2006/relationships/image" Target="../media/image94.png"/><Relationship Id="rId9" Type="http://schemas.openxmlformats.org/officeDocument/2006/relationships/image" Target="../media/image16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image" Target="../media/image16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5.png"/><Relationship Id="rId12" Type="http://schemas.openxmlformats.org/officeDocument/2006/relationships/image" Target="../media/image100.png"/><Relationship Id="rId17" Type="http://schemas.openxmlformats.org/officeDocument/2006/relationships/image" Target="../media/image171.png"/><Relationship Id="rId2" Type="http://schemas.openxmlformats.org/officeDocument/2006/relationships/audio" Target="../media/media16.mp3"/><Relationship Id="rId16" Type="http://schemas.openxmlformats.org/officeDocument/2006/relationships/image" Target="../media/image7.png"/><Relationship Id="rId1" Type="http://schemas.microsoft.com/office/2007/relationships/media" Target="../media/media16.mp3"/><Relationship Id="rId6" Type="http://schemas.openxmlformats.org/officeDocument/2006/relationships/image" Target="../media/image94.png"/><Relationship Id="rId11" Type="http://schemas.openxmlformats.org/officeDocument/2006/relationships/image" Target="../media/image16.png"/><Relationship Id="rId5" Type="http://schemas.openxmlformats.org/officeDocument/2006/relationships/image" Target="../media/image93.png"/><Relationship Id="rId15" Type="http://schemas.openxmlformats.org/officeDocument/2006/relationships/image" Target="../media/image170.png"/><Relationship Id="rId10" Type="http://schemas.openxmlformats.org/officeDocument/2006/relationships/image" Target="../media/image161.png"/><Relationship Id="rId4" Type="http://schemas.openxmlformats.org/officeDocument/2006/relationships/image" Target="../media/image92.png"/><Relationship Id="rId9" Type="http://schemas.openxmlformats.org/officeDocument/2006/relationships/image" Target="../media/image15.png"/><Relationship Id="rId14" Type="http://schemas.openxmlformats.org/officeDocument/2006/relationships/image" Target="../media/image16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png"/><Relationship Id="rId13" Type="http://schemas.openxmlformats.org/officeDocument/2006/relationships/image" Target="../media/image50.png"/><Relationship Id="rId3" Type="http://schemas.openxmlformats.org/officeDocument/2006/relationships/image" Target="../media/image93.png"/><Relationship Id="rId7" Type="http://schemas.openxmlformats.org/officeDocument/2006/relationships/image" Target="../media/image15.png"/><Relationship Id="rId12" Type="http://schemas.openxmlformats.org/officeDocument/2006/relationships/slide" Target="slide18.xml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11" Type="http://schemas.openxmlformats.org/officeDocument/2006/relationships/image" Target="../media/image172.png"/><Relationship Id="rId5" Type="http://schemas.openxmlformats.org/officeDocument/2006/relationships/image" Target="../media/image95.png"/><Relationship Id="rId10" Type="http://schemas.openxmlformats.org/officeDocument/2006/relationships/image" Target="../media/image100.png"/><Relationship Id="rId4" Type="http://schemas.openxmlformats.org/officeDocument/2006/relationships/image" Target="../media/image94.png"/><Relationship Id="rId9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png"/><Relationship Id="rId13" Type="http://schemas.openxmlformats.org/officeDocument/2006/relationships/image" Target="../media/image173.png"/><Relationship Id="rId3" Type="http://schemas.openxmlformats.org/officeDocument/2006/relationships/image" Target="../media/image93.png"/><Relationship Id="rId7" Type="http://schemas.openxmlformats.org/officeDocument/2006/relationships/image" Target="../media/image15.png"/><Relationship Id="rId12" Type="http://schemas.openxmlformats.org/officeDocument/2006/relationships/image" Target="../media/image50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11" Type="http://schemas.openxmlformats.org/officeDocument/2006/relationships/slide" Target="slide18.xml"/><Relationship Id="rId5" Type="http://schemas.openxmlformats.org/officeDocument/2006/relationships/image" Target="../media/image95.png"/><Relationship Id="rId10" Type="http://schemas.openxmlformats.org/officeDocument/2006/relationships/image" Target="../media/image100.png"/><Relationship Id="rId4" Type="http://schemas.openxmlformats.org/officeDocument/2006/relationships/image" Target="../media/image94.png"/><Relationship Id="rId9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32.png"/><Relationship Id="rId4" Type="http://schemas.openxmlformats.org/officeDocument/2006/relationships/image" Target="../media/image11.png"/><Relationship Id="rId9" Type="http://schemas.openxmlformats.org/officeDocument/2006/relationships/image" Target="../media/image1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-1" y="0"/>
            <a:ext cx="12201525" cy="6858000"/>
            <a:chOff x="-1" y="0"/>
            <a:chExt cx="12201525" cy="685800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500"/>
            <a:stretch/>
          </p:blipFill>
          <p:spPr>
            <a:xfrm>
              <a:off x="-1" y="0"/>
              <a:ext cx="6864865" cy="685800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261" b="7500"/>
            <a:stretch/>
          </p:blipFill>
          <p:spPr>
            <a:xfrm flipH="1">
              <a:off x="6864863" y="0"/>
              <a:ext cx="5336661" cy="6858000"/>
            </a:xfrm>
            <a:prstGeom prst="rect">
              <a:avLst/>
            </a:prstGeom>
          </p:spPr>
        </p:pic>
      </p:grpSp>
      <p:pic>
        <p:nvPicPr>
          <p:cNvPr id="22" name="Picture 21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1" y="1252932"/>
            <a:ext cx="4494040" cy="3384088"/>
          </a:xfrm>
          <a:prstGeom prst="rect">
            <a:avLst/>
          </a:prstGeom>
        </p:spPr>
      </p:pic>
      <p:pic>
        <p:nvPicPr>
          <p:cNvPr id="14" name="Picture 13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8930">
            <a:off x="7320920" y="2416598"/>
            <a:ext cx="5741620" cy="18294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4795">
            <a:off x="4075666" y="1670269"/>
            <a:ext cx="4114286" cy="351746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579" y="5315459"/>
            <a:ext cx="3968721" cy="10866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54" y="5218022"/>
            <a:ext cx="4498371" cy="1062551"/>
          </a:xfrm>
          <a:prstGeom prst="rect">
            <a:avLst/>
          </a:prstGeom>
        </p:spPr>
      </p:pic>
      <p:pic>
        <p:nvPicPr>
          <p:cNvPr id="18" name="Big Thu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743075" y="4834897"/>
            <a:ext cx="609600" cy="609600"/>
          </a:xfrm>
          <a:prstGeom prst="rect">
            <a:avLst/>
          </a:prstGeom>
        </p:spPr>
      </p:pic>
      <p:pic>
        <p:nvPicPr>
          <p:cNvPr id="19" name="CinemaSins-Thud (Sound Effect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6837.3717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20" name="Ken's Theme Tun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6096000" y="6324496"/>
            <a:ext cx="609600" cy="6096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423" y="5607787"/>
            <a:ext cx="2272772" cy="1091678"/>
          </a:xfrm>
          <a:prstGeom prst="rect">
            <a:avLst/>
          </a:prstGeom>
        </p:spPr>
      </p:pic>
      <p:pic>
        <p:nvPicPr>
          <p:cNvPr id="23" name="Character Selec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2539724" y="4834897"/>
            <a:ext cx="609600" cy="609600"/>
          </a:xfrm>
          <a:prstGeom prst="rect">
            <a:avLst/>
          </a:prstGeom>
        </p:spPr>
      </p:pic>
      <p:pic>
        <p:nvPicPr>
          <p:cNvPr id="24" name="Character Selec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9517093" y="4519840"/>
            <a:ext cx="609600" cy="609600"/>
          </a:xfrm>
          <a:prstGeom prst="rect">
            <a:avLst/>
          </a:prstGeom>
        </p:spPr>
      </p:pic>
      <p:pic>
        <p:nvPicPr>
          <p:cNvPr id="25" name="Loud Thud Swip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284443" y="5093240"/>
            <a:ext cx="609600" cy="609600"/>
          </a:xfrm>
          <a:prstGeom prst="rect">
            <a:avLst/>
          </a:prstGeom>
        </p:spPr>
      </p:pic>
      <p:pic>
        <p:nvPicPr>
          <p:cNvPr id="27" name="VS SFX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271565" y="6097263"/>
            <a:ext cx="609600" cy="609600"/>
          </a:xfrm>
          <a:prstGeom prst="rect">
            <a:avLst/>
          </a:prstGeom>
        </p:spPr>
      </p:pic>
      <p:pic>
        <p:nvPicPr>
          <p:cNvPr id="28" name="HG SFX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930124" y="6019696"/>
            <a:ext cx="609600" cy="609600"/>
          </a:xfrm>
          <a:prstGeom prst="rect">
            <a:avLst/>
          </a:prstGeom>
        </p:spPr>
      </p:pic>
      <p:pic>
        <p:nvPicPr>
          <p:cNvPr id="29" name="Farmer SFX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962229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70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5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3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48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63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573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148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indefinite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5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indefinite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repeatCount="indefinite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numSld="999" showWhenStopped="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 numSld="999" showWhenStopped="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100000" numSld="999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100000" showWhenStopped="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71" y="575772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Oval 9">
            <a:hlinkClick r:id="rId24" action="ppaction://hlinksldjump"/>
          </p:cNvPr>
          <p:cNvSpPr/>
          <p:nvPr/>
        </p:nvSpPr>
        <p:spPr>
          <a:xfrm>
            <a:off x="1219200" y="2752725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771" y="3486704"/>
            <a:ext cx="3891524" cy="2139659"/>
          </a:xfrm>
          <a:prstGeom prst="rect">
            <a:avLst/>
          </a:prstGeom>
        </p:spPr>
      </p:pic>
      <p:sp>
        <p:nvSpPr>
          <p:cNvPr id="11" name="Oval 10">
            <a:hlinkClick r:id="rId26" action="ppaction://hlinksldjump"/>
          </p:cNvPr>
          <p:cNvSpPr/>
          <p:nvPr/>
        </p:nvSpPr>
        <p:spPr>
          <a:xfrm>
            <a:off x="4143375" y="4619625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hlinkClick r:id="rId27" action="ppaction://hlinksldjump"/>
          </p:cNvPr>
          <p:cNvSpPr/>
          <p:nvPr/>
        </p:nvSpPr>
        <p:spPr>
          <a:xfrm>
            <a:off x="1707111" y="4143375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84798" y="4758481"/>
            <a:ext cx="958850" cy="89788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42457" y="4731565"/>
            <a:ext cx="1185511" cy="9238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314" y="4582338"/>
            <a:ext cx="4061460" cy="129410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74"/>
          <a:stretch/>
        </p:blipFill>
        <p:spPr>
          <a:xfrm>
            <a:off x="-96173" y="4374202"/>
            <a:ext cx="1240052" cy="11851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32" y="4937125"/>
            <a:ext cx="672659" cy="381752"/>
          </a:xfrm>
          <a:prstGeom prst="rect">
            <a:avLst/>
          </a:prstGeom>
        </p:spPr>
      </p:pic>
      <p:sp>
        <p:nvSpPr>
          <p:cNvPr id="22" name="Oval 21">
            <a:hlinkClick r:id="rId33" action="ppaction://hlinksldjump"/>
          </p:cNvPr>
          <p:cNvSpPr/>
          <p:nvPr/>
        </p:nvSpPr>
        <p:spPr>
          <a:xfrm>
            <a:off x="321998" y="5612513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17"/>
          <a:stretch/>
        </p:blipFill>
        <p:spPr>
          <a:xfrm rot="20776999" flipH="1">
            <a:off x="6706462" y="4381495"/>
            <a:ext cx="1240052" cy="11705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7633">
            <a:off x="7073014" y="4884621"/>
            <a:ext cx="744477" cy="422510"/>
          </a:xfrm>
          <a:prstGeom prst="rect">
            <a:avLst/>
          </a:prstGeom>
        </p:spPr>
      </p:pic>
      <p:sp>
        <p:nvSpPr>
          <p:cNvPr id="25" name="Oval 24">
            <a:hlinkClick r:id="rId35" action="ppaction://hlinksldjump"/>
          </p:cNvPr>
          <p:cNvSpPr/>
          <p:nvPr/>
        </p:nvSpPr>
        <p:spPr>
          <a:xfrm>
            <a:off x="7150523" y="5626363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627" y="4096892"/>
            <a:ext cx="1812661" cy="5692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494" y="4537816"/>
            <a:ext cx="2017435" cy="6335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76" y="2695388"/>
            <a:ext cx="1881790" cy="59092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574" y="262672"/>
            <a:ext cx="6338585" cy="3124394"/>
          </a:xfrm>
          <a:prstGeom prst="rect">
            <a:avLst/>
          </a:prstGeom>
        </p:spPr>
      </p:pic>
      <p:pic>
        <p:nvPicPr>
          <p:cNvPr id="30" name="Picture 29">
            <a:hlinkClick r:id="rId40" action="ppaction://hlinksldjump"/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0584" cy="505356"/>
          </a:xfrm>
          <a:prstGeom prst="rect">
            <a:avLst/>
          </a:prstGeom>
        </p:spPr>
      </p:pic>
      <p:pic>
        <p:nvPicPr>
          <p:cNvPr id="32" name="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2"/>
          <a:stretch>
            <a:fillRect/>
          </a:stretch>
        </p:blipFill>
        <p:spPr>
          <a:xfrm>
            <a:off x="6280565" y="3838575"/>
            <a:ext cx="609600" cy="609600"/>
          </a:xfrm>
          <a:prstGeom prst="rect">
            <a:avLst/>
          </a:prstGeom>
        </p:spPr>
      </p:pic>
      <p:pic>
        <p:nvPicPr>
          <p:cNvPr id="33" name="Background Music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2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4" name="Bushes SFX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2"/>
          <a:stretch>
            <a:fillRect/>
          </a:stretch>
        </p:blipFill>
        <p:spPr>
          <a:xfrm>
            <a:off x="1742077" y="4661962"/>
            <a:ext cx="609600" cy="609600"/>
          </a:xfrm>
          <a:prstGeom prst="rect">
            <a:avLst/>
          </a:prstGeom>
        </p:spPr>
      </p:pic>
      <p:pic>
        <p:nvPicPr>
          <p:cNvPr id="35" name="Farm SFX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2"/>
          <a:stretch>
            <a:fillRect/>
          </a:stretch>
        </p:blipFill>
        <p:spPr>
          <a:xfrm>
            <a:off x="7808386" y="5725821"/>
            <a:ext cx="609600" cy="609600"/>
          </a:xfrm>
          <a:prstGeom prst="rect">
            <a:avLst/>
          </a:prstGeom>
        </p:spPr>
      </p:pic>
      <p:pic>
        <p:nvPicPr>
          <p:cNvPr id="36" name="Mountains SFX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10">
                  <p14:trim st="186"/>
                </p14:media>
              </p:ext>
            </p:extLst>
          </p:nvPr>
        </p:nvPicPr>
        <p:blipFill>
          <a:blip r:embed="rId42"/>
          <a:stretch>
            <a:fillRect/>
          </a:stretch>
        </p:blipFill>
        <p:spPr>
          <a:xfrm>
            <a:off x="1219200" y="2051697"/>
            <a:ext cx="609600" cy="609600"/>
          </a:xfrm>
          <a:prstGeom prst="rect">
            <a:avLst/>
          </a:prstGeom>
        </p:spPr>
      </p:pic>
      <p:pic>
        <p:nvPicPr>
          <p:cNvPr id="37" name="Forest SFX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2"/>
          <a:stretch>
            <a:fillRect/>
          </a:stretch>
        </p:blipFill>
        <p:spPr>
          <a:xfrm>
            <a:off x="4217457" y="5241038"/>
            <a:ext cx="609600" cy="609600"/>
          </a:xfrm>
          <a:prstGeom prst="rect">
            <a:avLst/>
          </a:prstGeom>
        </p:spPr>
      </p:pic>
      <p:pic>
        <p:nvPicPr>
          <p:cNvPr id="38" name="Lake SFX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2"/>
          <a:stretch>
            <a:fillRect/>
          </a:stretch>
        </p:blipFill>
        <p:spPr>
          <a:xfrm>
            <a:off x="951292" y="5559688"/>
            <a:ext cx="609600" cy="6096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879" y="-10028"/>
            <a:ext cx="1057996" cy="49887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09" y="-10028"/>
            <a:ext cx="1061158" cy="5001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844" y="1292563"/>
            <a:ext cx="1778512" cy="9144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65" y="1295903"/>
            <a:ext cx="1778512" cy="914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48508"/>
            <a:ext cx="1349668" cy="63608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736" y="409575"/>
            <a:ext cx="9865178" cy="6858000"/>
          </a:xfrm>
          <a:prstGeom prst="rect">
            <a:avLst/>
          </a:prstGeom>
        </p:spPr>
      </p:pic>
      <p:pic>
        <p:nvPicPr>
          <p:cNvPr id="41" name="Picture 40">
            <a:hlinkClick r:id="" action="ppaction://macro?name=Slide2.Quit"/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2" y="6190489"/>
            <a:ext cx="1394888" cy="694107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name="FoodHG" r:id="rId15" imgW="1009800" imgH="393840"/>
        </mc:Choice>
        <mc:Fallback>
          <p:control name="FoodHG" r:id="rId15" imgW="1009800" imgH="393840">
            <p:pic>
              <p:nvPicPr>
                <p:cNvPr id="2" name="FoodHG"/>
                <p:cNvPicPr>
                  <a:picLocks/>
                </p:cNvPicPr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0" y="890588"/>
                  <a:ext cx="1006475" cy="39194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GroupNum" r:id="rId16" imgW="984240" imgH="393840"/>
        </mc:Choice>
        <mc:Fallback>
          <p:control name="GroupNum" r:id="rId16" imgW="984240" imgH="393840">
            <p:pic>
              <p:nvPicPr>
                <p:cNvPr id="3" name="GroupNum"/>
                <p:cNvPicPr>
                  <a:picLocks/>
                </p:cNvPicPr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1219200" y="890588"/>
                  <a:ext cx="982663" cy="392112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21601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2727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numSld="999" showWhenStopped="0">
                <p:cTn id="7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100000" numSld="999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100000" numSld="999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100000" numSld="999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100000" numSld="999" showWhenStopped="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100000" numSld="999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8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500"/>
                            </p:stCondLst>
                            <p:childTnLst>
                              <p:par>
                                <p:cTn id="1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0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22" grpId="0" animBg="1"/>
      <p:bldP spid="22" grpId="1" animBg="1"/>
      <p:bldP spid="25" grpId="0" animBg="1"/>
      <p:bldP spid="2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" y="4175"/>
            <a:ext cx="12184577" cy="6853825"/>
          </a:xfr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0739" y="-3827507"/>
            <a:ext cx="18995997" cy="10685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874" y="-1699929"/>
            <a:ext cx="10058400" cy="565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-783479"/>
            <a:ext cx="10058400" cy="565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0150"/>
            <a:ext cx="12170847" cy="5657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3" y="1188342"/>
            <a:ext cx="12178273" cy="56578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093" y="3988590"/>
            <a:ext cx="2260456" cy="18140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19219" y="4285345"/>
            <a:ext cx="1200912" cy="1505476"/>
          </a:xfrm>
          <a:prstGeom prst="rect">
            <a:avLst/>
          </a:prstGeom>
        </p:spPr>
      </p:pic>
      <p:pic>
        <p:nvPicPr>
          <p:cNvPr id="20" name="Picture 19">
            <a:hlinkClick r:id="" action="ppaction://macro?name=Slide2.HGBear1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940" y="2693543"/>
            <a:ext cx="1911100" cy="882398"/>
          </a:xfrm>
          <a:prstGeom prst="rect">
            <a:avLst/>
          </a:prstGeom>
        </p:spPr>
      </p:pic>
      <p:pic>
        <p:nvPicPr>
          <p:cNvPr id="21" name="Picture 20">
            <a:hlinkClick r:id="" action="ppaction://macro?name=Slide2.HGBear2"/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782" y="2689589"/>
            <a:ext cx="1911100" cy="8823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738" y="83727"/>
            <a:ext cx="4963362" cy="2575193"/>
          </a:xfrm>
          <a:prstGeom prst="rect">
            <a:avLst/>
          </a:prstGeom>
        </p:spPr>
      </p:pic>
      <p:pic>
        <p:nvPicPr>
          <p:cNvPr id="24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613" y="3571060"/>
            <a:ext cx="1778512" cy="5303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875" y="3571060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61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" y="4175"/>
            <a:ext cx="12184577" cy="6853825"/>
          </a:xfr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0739" y="-3827507"/>
            <a:ext cx="18995997" cy="10685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874" y="-1699929"/>
            <a:ext cx="10058400" cy="565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-783479"/>
            <a:ext cx="10058400" cy="565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0150"/>
            <a:ext cx="12170847" cy="5657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53" y="1215485"/>
            <a:ext cx="12178273" cy="56578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093" y="3988590"/>
            <a:ext cx="2260456" cy="18140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19219" y="4285345"/>
            <a:ext cx="1200912" cy="15054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577" y="166098"/>
            <a:ext cx="6194740" cy="3214082"/>
          </a:xfrm>
          <a:prstGeom prst="rect">
            <a:avLst/>
          </a:prstGeom>
        </p:spPr>
      </p:pic>
      <p:pic>
        <p:nvPicPr>
          <p:cNvPr id="16" name="Picture 15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384" y="2843664"/>
            <a:ext cx="1871125" cy="863940"/>
          </a:xfrm>
          <a:prstGeom prst="rect">
            <a:avLst/>
          </a:prstGeom>
        </p:spPr>
      </p:pic>
      <p:pic>
        <p:nvPicPr>
          <p:cNvPr id="7" name="You W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43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0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" y="4175"/>
            <a:ext cx="12184577" cy="6853825"/>
          </a:xfr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0739" y="-3827507"/>
            <a:ext cx="18995997" cy="106855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874" y="-1699929"/>
            <a:ext cx="10058400" cy="565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-783479"/>
            <a:ext cx="10058400" cy="565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0150"/>
            <a:ext cx="12170847" cy="5657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53" y="1215485"/>
            <a:ext cx="12178273" cy="56578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093" y="3988590"/>
            <a:ext cx="2260456" cy="18140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19219" y="4285345"/>
            <a:ext cx="1200912" cy="15054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984" y="346691"/>
            <a:ext cx="5534407" cy="2871475"/>
          </a:xfrm>
          <a:prstGeom prst="rect">
            <a:avLst/>
          </a:prstGeom>
        </p:spPr>
      </p:pic>
      <p:pic>
        <p:nvPicPr>
          <p:cNvPr id="22" name="Picture 21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384" y="2843664"/>
            <a:ext cx="1871125" cy="8639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1298" y="4313702"/>
            <a:ext cx="1200912" cy="150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93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33" y="2768868"/>
            <a:ext cx="1200912" cy="1505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2"/>
          <a:stretch/>
        </p:blipFill>
        <p:spPr>
          <a:xfrm>
            <a:off x="6814918" y="4677025"/>
            <a:ext cx="3328086" cy="15448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2"/>
          <a:stretch/>
        </p:blipFill>
        <p:spPr>
          <a:xfrm>
            <a:off x="8621843" y="4274344"/>
            <a:ext cx="5091318" cy="23633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860" y="116883"/>
            <a:ext cx="4437929" cy="2637414"/>
          </a:xfrm>
          <a:prstGeom prst="rect">
            <a:avLst/>
          </a:prstGeom>
        </p:spPr>
      </p:pic>
      <p:pic>
        <p:nvPicPr>
          <p:cNvPr id="10" name="Picture 9">
            <a:hlinkClick r:id="" action="ppaction://macro?name=Slide2.HGRhino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411" y="2963437"/>
            <a:ext cx="1911100" cy="882398"/>
          </a:xfrm>
          <a:prstGeom prst="rect">
            <a:avLst/>
          </a:prstGeom>
        </p:spPr>
      </p:pic>
      <p:pic>
        <p:nvPicPr>
          <p:cNvPr id="11" name="Picture 10">
            <a:hlinkClick r:id="" action="ppaction://macro?name=Slide2.HGFish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705" y="2963437"/>
            <a:ext cx="1911100" cy="882398"/>
          </a:xfrm>
          <a:prstGeom prst="rect">
            <a:avLst/>
          </a:prstGeom>
        </p:spPr>
      </p:pic>
      <p:pic>
        <p:nvPicPr>
          <p:cNvPr id="13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618" y="3717112"/>
            <a:ext cx="1778512" cy="5303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411" y="3718163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3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33" y="2768868"/>
            <a:ext cx="1200912" cy="1505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2"/>
          <a:stretch/>
        </p:blipFill>
        <p:spPr>
          <a:xfrm>
            <a:off x="6814918" y="4677025"/>
            <a:ext cx="3328086" cy="15448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2"/>
          <a:stretch/>
        </p:blipFill>
        <p:spPr>
          <a:xfrm>
            <a:off x="8621843" y="4274344"/>
            <a:ext cx="5091318" cy="23633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918" y="120458"/>
            <a:ext cx="5013560" cy="2979506"/>
          </a:xfrm>
          <a:prstGeom prst="rect">
            <a:avLst/>
          </a:prstGeom>
        </p:spPr>
      </p:pic>
      <p:pic>
        <p:nvPicPr>
          <p:cNvPr id="13" name="Picture 1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6135" y="2978434"/>
            <a:ext cx="1871125" cy="863940"/>
          </a:xfrm>
          <a:prstGeom prst="rect">
            <a:avLst/>
          </a:prstGeom>
        </p:spPr>
      </p:pic>
      <p:pic>
        <p:nvPicPr>
          <p:cNvPr id="14" name="You W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549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108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33" y="2768868"/>
            <a:ext cx="1200912" cy="1505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2"/>
          <a:stretch/>
        </p:blipFill>
        <p:spPr>
          <a:xfrm>
            <a:off x="6814918" y="4677025"/>
            <a:ext cx="3328086" cy="15448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2"/>
          <a:stretch/>
        </p:blipFill>
        <p:spPr>
          <a:xfrm>
            <a:off x="8621843" y="4274344"/>
            <a:ext cx="5091318" cy="23633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101" y="82147"/>
            <a:ext cx="5413323" cy="3217081"/>
          </a:xfrm>
          <a:prstGeom prst="rect">
            <a:avLst/>
          </a:prstGeom>
        </p:spPr>
      </p:pic>
      <p:pic>
        <p:nvPicPr>
          <p:cNvPr id="12" name="Picture 1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346" y="2949405"/>
            <a:ext cx="1871125" cy="8639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228" y="2768868"/>
            <a:ext cx="1200912" cy="150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6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98" y="-1"/>
            <a:ext cx="12277672" cy="69061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209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0150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974" y="8350"/>
            <a:ext cx="12303948" cy="68737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83" y="23133"/>
            <a:ext cx="12305657" cy="689044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20713" y="3148294"/>
            <a:ext cx="3177116" cy="17029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83" y="-266515"/>
            <a:ext cx="12372687" cy="77775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202" y="603867"/>
            <a:ext cx="12386680" cy="69071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30" y="3341785"/>
            <a:ext cx="1812804" cy="22725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327" y="-30527"/>
            <a:ext cx="5213303" cy="3098211"/>
          </a:xfrm>
          <a:prstGeom prst="rect">
            <a:avLst/>
          </a:prstGeom>
        </p:spPr>
      </p:pic>
      <p:pic>
        <p:nvPicPr>
          <p:cNvPr id="15" name="Picture 14">
            <a:hlinkClick r:id="" action="ppaction://macro?name=Slide2.HGSabre1"/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015" y="3010834"/>
            <a:ext cx="1911100" cy="882398"/>
          </a:xfrm>
          <a:prstGeom prst="rect">
            <a:avLst/>
          </a:prstGeom>
        </p:spPr>
      </p:pic>
      <p:pic>
        <p:nvPicPr>
          <p:cNvPr id="16" name="Picture 15">
            <a:hlinkClick r:id="" action="ppaction://macro?name=Slide2.HGSabre2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136" y="3019285"/>
            <a:ext cx="1911100" cy="882398"/>
          </a:xfrm>
          <a:prstGeom prst="rect">
            <a:avLst/>
          </a:prstGeom>
        </p:spPr>
      </p:pic>
      <p:pic>
        <p:nvPicPr>
          <p:cNvPr id="18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41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98" y="-1"/>
            <a:ext cx="12277672" cy="69061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209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0150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974" y="8350"/>
            <a:ext cx="12303948" cy="68737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83" y="23133"/>
            <a:ext cx="12305657" cy="68904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83" y="-266515"/>
            <a:ext cx="12372687" cy="77775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202" y="603867"/>
            <a:ext cx="12386680" cy="69071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62112" y="4025337"/>
            <a:ext cx="3662316" cy="19629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830" y="3768292"/>
            <a:ext cx="1812804" cy="2272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950" y="46886"/>
            <a:ext cx="5364050" cy="3421470"/>
          </a:xfrm>
          <a:prstGeom prst="rect">
            <a:avLst/>
          </a:prstGeom>
        </p:spPr>
      </p:pic>
      <p:pic>
        <p:nvPicPr>
          <p:cNvPr id="17" name="Picture 1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905" y="3460484"/>
            <a:ext cx="1871125" cy="86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94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98" y="-1"/>
            <a:ext cx="12277672" cy="69061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209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0150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974" y="8350"/>
            <a:ext cx="12303948" cy="68737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83" y="23133"/>
            <a:ext cx="12305657" cy="689044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20713" y="3148294"/>
            <a:ext cx="3177116" cy="17029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83" y="-266515"/>
            <a:ext cx="12372687" cy="77775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202" y="603867"/>
            <a:ext cx="12386680" cy="69071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30" y="3341785"/>
            <a:ext cx="1812804" cy="2272550"/>
          </a:xfrm>
          <a:prstGeom prst="rect">
            <a:avLst/>
          </a:prstGeom>
        </p:spPr>
      </p:pic>
      <p:pic>
        <p:nvPicPr>
          <p:cNvPr id="17" name="Picture 16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154" y="3567351"/>
            <a:ext cx="1871125" cy="8639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350" y="62568"/>
            <a:ext cx="5580735" cy="355968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23651" y="3287624"/>
            <a:ext cx="1824596" cy="228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5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19" y="1649103"/>
            <a:ext cx="2345948" cy="29411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799139" y="1206500"/>
            <a:ext cx="6340419" cy="36040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229" y="2893830"/>
            <a:ext cx="2918989" cy="36592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674" y="2893830"/>
            <a:ext cx="4687326" cy="2858770"/>
          </a:xfrm>
          <a:prstGeom prst="rect">
            <a:avLst/>
          </a:prstGeom>
        </p:spPr>
      </p:pic>
      <p:pic>
        <p:nvPicPr>
          <p:cNvPr id="14" name="Picture 13">
            <a:hlinkClick r:id="" action="ppaction://macro?name=Slide2.HGMammoth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807" y="5886977"/>
            <a:ext cx="1911100" cy="882398"/>
          </a:xfrm>
          <a:prstGeom prst="rect">
            <a:avLst/>
          </a:prstGeom>
        </p:spPr>
      </p:pic>
      <p:pic>
        <p:nvPicPr>
          <p:cNvPr id="15" name="Picture 14">
            <a:hlinkClick r:id="" action="ppaction://macro?name=Slide2.HGElk"/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650" y="5886977"/>
            <a:ext cx="1911100" cy="882398"/>
          </a:xfrm>
          <a:prstGeom prst="rect">
            <a:avLst/>
          </a:prstGeom>
        </p:spPr>
      </p:pic>
      <p:pic>
        <p:nvPicPr>
          <p:cNvPr id="16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650" y="5356624"/>
            <a:ext cx="1778512" cy="5303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807" y="5356624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5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2" presetClass="emph" presetSubtype="0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48488" y="2338199"/>
            <a:ext cx="1740255" cy="21816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799139" y="1206500"/>
            <a:ext cx="6340419" cy="36040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944" y="2833699"/>
            <a:ext cx="6070574" cy="3702404"/>
          </a:xfrm>
          <a:prstGeom prst="rect">
            <a:avLst/>
          </a:prstGeom>
        </p:spPr>
      </p:pic>
      <p:pic>
        <p:nvPicPr>
          <p:cNvPr id="16" name="Picture 15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668" y="5994060"/>
            <a:ext cx="1871125" cy="863940"/>
          </a:xfrm>
          <a:prstGeom prst="rect">
            <a:avLst/>
          </a:prstGeom>
        </p:spPr>
      </p:pic>
      <p:pic>
        <p:nvPicPr>
          <p:cNvPr id="17" name="You W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79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19" y="1649103"/>
            <a:ext cx="2345948" cy="29411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104" y="4256041"/>
            <a:ext cx="1829996" cy="22941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54267" y="2973341"/>
            <a:ext cx="1829996" cy="229410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4441"/>
            <a:ext cx="1829996" cy="22941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7"/>
          <a:stretch/>
        </p:blipFill>
        <p:spPr>
          <a:xfrm>
            <a:off x="0" y="436604"/>
            <a:ext cx="12192000" cy="64213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17" y="3657142"/>
            <a:ext cx="5229698" cy="2924068"/>
          </a:xfrm>
          <a:prstGeom prst="rect">
            <a:avLst/>
          </a:prstGeom>
        </p:spPr>
      </p:pic>
      <p:pic>
        <p:nvPicPr>
          <p:cNvPr id="19" name="Picture 1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804" y="5982311"/>
            <a:ext cx="1871125" cy="863940"/>
          </a:xfrm>
          <a:prstGeom prst="rect">
            <a:avLst/>
          </a:prstGeom>
        </p:spPr>
      </p:pic>
      <p:pic>
        <p:nvPicPr>
          <p:cNvPr id="20" name="You W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03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1 0.07338 L 0.00534 -0.235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-154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091 0.07338 L 0.00534 -0.235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-1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4.44444E-6 L -0.00117 -0.2062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-10324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2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71" y="575772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771" y="3486704"/>
            <a:ext cx="3891524" cy="21396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84798" y="4758481"/>
            <a:ext cx="958850" cy="89788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42457" y="4731565"/>
            <a:ext cx="1185511" cy="9238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761" y="4556533"/>
            <a:ext cx="4061460" cy="129410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1" y="4195909"/>
            <a:ext cx="1117600" cy="14010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067" y="343890"/>
            <a:ext cx="4831866" cy="3829659"/>
          </a:xfrm>
          <a:prstGeom prst="rect">
            <a:avLst/>
          </a:prstGeom>
        </p:spPr>
      </p:pic>
      <p:pic>
        <p:nvPicPr>
          <p:cNvPr id="3" name="Picture 2">
            <a:hlinkClick r:id="" action="ppaction://macro?name=Slide2.HGFarmer1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226" y="4044539"/>
            <a:ext cx="1911100" cy="882398"/>
          </a:xfrm>
          <a:prstGeom prst="rect">
            <a:avLst/>
          </a:prstGeom>
        </p:spPr>
      </p:pic>
      <p:pic>
        <p:nvPicPr>
          <p:cNvPr id="13" name="Picture 12">
            <a:hlinkClick r:id="" action="ppaction://macro?name=Slide2.HGFarmer2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717" y="4044539"/>
            <a:ext cx="1911100" cy="882398"/>
          </a:xfrm>
          <a:prstGeom prst="rect">
            <a:avLst/>
          </a:prstGeom>
        </p:spPr>
      </p:pic>
      <p:pic>
        <p:nvPicPr>
          <p:cNvPr id="35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9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71" y="575772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771" y="3486704"/>
            <a:ext cx="3891524" cy="21396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84798" y="4758481"/>
            <a:ext cx="958850" cy="89788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42457" y="4731565"/>
            <a:ext cx="1185511" cy="9238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761" y="4556533"/>
            <a:ext cx="4061460" cy="129410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1" y="4195909"/>
            <a:ext cx="1117600" cy="14010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05001" y="4167910"/>
            <a:ext cx="1117600" cy="14010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695" y="104891"/>
            <a:ext cx="6210605" cy="4922425"/>
          </a:xfrm>
          <a:prstGeom prst="rect">
            <a:avLst/>
          </a:prstGeom>
        </p:spPr>
      </p:pic>
      <p:pic>
        <p:nvPicPr>
          <p:cNvPr id="20" name="Picture 19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786" y="4434191"/>
            <a:ext cx="1871125" cy="86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8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71" y="575772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771" y="3486704"/>
            <a:ext cx="3891524" cy="21396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284798" y="4758481"/>
            <a:ext cx="958850" cy="89788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42457" y="4731565"/>
            <a:ext cx="1185511" cy="9238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761" y="4556533"/>
            <a:ext cx="4061460" cy="129410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1" y="4195909"/>
            <a:ext cx="1117600" cy="14010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322" y="324155"/>
            <a:ext cx="7375355" cy="3647479"/>
          </a:xfrm>
          <a:prstGeom prst="rect">
            <a:avLst/>
          </a:prstGeom>
        </p:spPr>
      </p:pic>
      <p:pic>
        <p:nvPicPr>
          <p:cNvPr id="18" name="Picture 17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436" y="4124563"/>
            <a:ext cx="1871125" cy="8639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05001" y="4183209"/>
            <a:ext cx="1117600" cy="140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01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192"/>
            <a:ext cx="12238562" cy="688419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" y="41167"/>
            <a:ext cx="12170925" cy="68461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2" y="39520"/>
            <a:ext cx="12173757" cy="6847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" y="49225"/>
            <a:ext cx="12174747" cy="68482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34" y="3429000"/>
            <a:ext cx="1626561" cy="12248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490" y="3493925"/>
            <a:ext cx="4897305" cy="26926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415" y="4892483"/>
            <a:ext cx="4061460" cy="12941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43398" y="5076371"/>
            <a:ext cx="1186602" cy="11111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65766" y="5076371"/>
            <a:ext cx="1424644" cy="11102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4588" y="3701153"/>
            <a:ext cx="1009787" cy="9089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777105"/>
            <a:ext cx="1181100" cy="10631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01393" y="5549144"/>
            <a:ext cx="1033124" cy="663636"/>
          </a:xfrm>
          <a:prstGeom prst="rect">
            <a:avLst/>
          </a:prstGeom>
        </p:spPr>
      </p:pic>
      <p:sp>
        <p:nvSpPr>
          <p:cNvPr id="18" name="Oval 17">
            <a:hlinkClick r:id="rId31" action="ppaction://hlinksldjump"/>
          </p:cNvPr>
          <p:cNvSpPr/>
          <p:nvPr/>
        </p:nvSpPr>
        <p:spPr>
          <a:xfrm>
            <a:off x="203130" y="3118920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hlinkClick r:id="rId32" action="ppaction://hlinksldjump"/>
          </p:cNvPr>
          <p:cNvSpPr/>
          <p:nvPr/>
        </p:nvSpPr>
        <p:spPr>
          <a:xfrm>
            <a:off x="5107920" y="5642837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33" action="ppaction://hlinksldjump"/>
          </p:cNvPr>
          <p:cNvSpPr/>
          <p:nvPr/>
        </p:nvSpPr>
        <p:spPr>
          <a:xfrm>
            <a:off x="6823315" y="6310471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640" y="2277061"/>
            <a:ext cx="2678728" cy="11182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966" y="6224029"/>
            <a:ext cx="1960393" cy="5955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421" y="6170821"/>
            <a:ext cx="2856440" cy="5497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99" y="3088765"/>
            <a:ext cx="1894733" cy="5756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447" y="81978"/>
            <a:ext cx="7022552" cy="3568401"/>
          </a:xfrm>
          <a:prstGeom prst="rect">
            <a:avLst/>
          </a:prstGeom>
        </p:spPr>
      </p:pic>
      <p:pic>
        <p:nvPicPr>
          <p:cNvPr id="31" name="Picture 30">
            <a:hlinkClick r:id="rId39" action="ppaction://hlinksldjump"/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028"/>
            <a:ext cx="1006591" cy="488847"/>
          </a:xfrm>
          <a:prstGeom prst="rect">
            <a:avLst/>
          </a:prstGeom>
        </p:spPr>
      </p:pic>
      <p:pic>
        <p:nvPicPr>
          <p:cNvPr id="32" name="Animals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9317469" y="6151771"/>
            <a:ext cx="609600" cy="609600"/>
          </a:xfrm>
          <a:prstGeom prst="rect">
            <a:avLst/>
          </a:prstGeom>
        </p:spPr>
      </p:pic>
      <p:pic>
        <p:nvPicPr>
          <p:cNvPr id="33" name="Select SFX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6986331" y="3125612"/>
            <a:ext cx="609600" cy="609600"/>
          </a:xfrm>
          <a:prstGeom prst="rect">
            <a:avLst/>
          </a:prstGeom>
        </p:spPr>
      </p:pic>
      <p:pic>
        <p:nvPicPr>
          <p:cNvPr id="34" name="Cow SFX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5" name="Farmland SFX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3805457" y="6151771"/>
            <a:ext cx="609600" cy="609600"/>
          </a:xfrm>
          <a:prstGeom prst="rect">
            <a:avLst/>
          </a:prstGeom>
        </p:spPr>
      </p:pic>
      <p:pic>
        <p:nvPicPr>
          <p:cNvPr id="36" name="HG Tribe SFX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6382461" y="6247035"/>
            <a:ext cx="609600" cy="609600"/>
          </a:xfrm>
          <a:prstGeom prst="rect">
            <a:avLst/>
          </a:prstGeom>
        </p:spPr>
      </p:pic>
      <p:pic>
        <p:nvPicPr>
          <p:cNvPr id="37" name="Wild Horses SFX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549600" y="2356871"/>
            <a:ext cx="609600" cy="609600"/>
          </a:xfrm>
          <a:prstGeom prst="rect">
            <a:avLst/>
          </a:prstGeom>
        </p:spPr>
      </p:pic>
      <p:pic>
        <p:nvPicPr>
          <p:cNvPr id="38" name="Farmer Background Music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4">
                  <p14:trim st="1051"/>
                  <p14:fade in="2000"/>
                </p14:media>
              </p:ext>
            </p:extLst>
          </p:nvPr>
        </p:nvPicPr>
        <p:blipFill>
          <a:blip r:embed="rId41"/>
          <a:stretch>
            <a:fillRect/>
          </a:stretch>
        </p:blipFill>
        <p:spPr>
          <a:xfrm>
            <a:off x="2818389" y="514247"/>
            <a:ext cx="609600" cy="6096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200" y="-29311"/>
            <a:ext cx="1036729" cy="47381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361" y="6245385"/>
            <a:ext cx="886205" cy="57944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831" y="-60292"/>
            <a:ext cx="1061158" cy="500115"/>
          </a:xfrm>
          <a:prstGeom prst="rect">
            <a:avLst/>
          </a:prstGeom>
        </p:spPr>
      </p:pic>
      <p:pic>
        <p:nvPicPr>
          <p:cNvPr id="4" name="Picture 3">
            <a:hlinkClick r:id="" action="ppaction://noaction"/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" y="6179425"/>
            <a:ext cx="1528138" cy="7201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6019" y="1483235"/>
            <a:ext cx="1778512" cy="9144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48" y="1548575"/>
            <a:ext cx="1778512" cy="91440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097" y="39063"/>
            <a:ext cx="8937178" cy="6857999"/>
          </a:xfrm>
          <a:prstGeom prst="rect">
            <a:avLst/>
          </a:prstGeom>
        </p:spPr>
      </p:pic>
      <p:pic>
        <p:nvPicPr>
          <p:cNvPr id="43" name="Picture 42">
            <a:hlinkClick r:id="" action="ppaction://macro?name=Slide2.Quit"/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8" y="6117967"/>
            <a:ext cx="1614506" cy="803391"/>
          </a:xfrm>
          <a:prstGeom prst="rect">
            <a:avLst/>
          </a:prstGeom>
        </p:spPr>
      </p:pic>
      <p:sp>
        <p:nvSpPr>
          <p:cNvPr id="22" name="Oval 21">
            <a:hlinkClick r:id="rId50" action="ppaction://hlinksldjump"/>
          </p:cNvPr>
          <p:cNvSpPr/>
          <p:nvPr/>
        </p:nvSpPr>
        <p:spPr>
          <a:xfrm>
            <a:off x="4362632" y="2921012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hlinkClick r:id="rId51" action="ppaction://hlinksldjump"/>
          </p:cNvPr>
          <p:cNvSpPr/>
          <p:nvPr/>
        </p:nvSpPr>
        <p:spPr>
          <a:xfrm>
            <a:off x="10213975" y="6291302"/>
            <a:ext cx="514350" cy="4762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FoodF" r:id="rId15" imgW="1009800" imgH="495360"/>
        </mc:Choice>
        <mc:Fallback>
          <p:control name="FoodF" r:id="rId15" imgW="1009800" imgH="495360">
            <p:pic>
              <p:nvPicPr>
                <p:cNvPr id="2" name="FoodF"/>
                <p:cNvPicPr>
                  <a:picLocks/>
                </p:cNvPicPr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0" y="1009650"/>
                  <a:ext cx="1006475" cy="49530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name="FamHappy" r:id="rId16" imgW="1035000" imgH="514440"/>
        </mc:Choice>
        <mc:Fallback>
          <p:control name="FamHappy" r:id="rId16" imgW="1035000" imgH="514440">
            <p:pic>
              <p:nvPicPr>
                <p:cNvPr id="3" name="FamHappy"/>
                <p:cNvPicPr>
                  <a:picLocks/>
                </p:cNvPicPr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1158875" y="1000125"/>
                  <a:ext cx="1036638" cy="51435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3881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22727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100000" numSld="999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100000" numSld="999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100000" numSld="999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100000" numSld="999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numSld="999" showWhenStopped="0">
                <p:cTn id="8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1" grpId="0" animBg="1"/>
      <p:bldP spid="2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7733" cy="6979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07733" cy="6979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7733" cy="6979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273" y="-26590"/>
            <a:ext cx="12502276" cy="70325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7485" y="-757960"/>
            <a:ext cx="15102700" cy="849526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00113" y="4379001"/>
            <a:ext cx="2150116" cy="1935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74907" y="4760088"/>
            <a:ext cx="1471044" cy="13241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68065" y="3477048"/>
            <a:ext cx="1555193" cy="28729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536" y="3758762"/>
            <a:ext cx="2616200" cy="2354936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45"/>
          <a:stretch/>
        </p:blipFill>
        <p:spPr>
          <a:xfrm>
            <a:off x="-2" y="5346700"/>
            <a:ext cx="12407732" cy="1685830"/>
          </a:xfr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807" y="192888"/>
            <a:ext cx="8116235" cy="3365173"/>
          </a:xfrm>
          <a:prstGeom prst="rect">
            <a:avLst/>
          </a:prstGeom>
        </p:spPr>
      </p:pic>
      <p:pic>
        <p:nvPicPr>
          <p:cNvPr id="20" name="Picture 19">
            <a:hlinkClick r:id="" action="ppaction://macro?name=Slide20.Horses1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265" y="3737101"/>
            <a:ext cx="1911100" cy="882398"/>
          </a:xfrm>
          <a:prstGeom prst="rect">
            <a:avLst/>
          </a:prstGeom>
        </p:spPr>
      </p:pic>
      <p:pic>
        <p:nvPicPr>
          <p:cNvPr id="21" name="Picture 20">
            <a:hlinkClick r:id="" action="ppaction://macro?name=Slide20.Horses2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718" y="3737101"/>
            <a:ext cx="1911100" cy="882398"/>
          </a:xfrm>
          <a:prstGeom prst="rect">
            <a:avLst/>
          </a:prstGeom>
        </p:spPr>
      </p:pic>
      <p:pic>
        <p:nvPicPr>
          <p:cNvPr id="23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5865835" y="4946178"/>
            <a:ext cx="609600" cy="6096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321" y="4557853"/>
            <a:ext cx="1778512" cy="5303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52" y="4568571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4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2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repeatCount="indefinite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7733" cy="6979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07733" cy="6979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7733" cy="6979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273" y="-26590"/>
            <a:ext cx="12502276" cy="70325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7485" y="-757960"/>
            <a:ext cx="15102700" cy="849526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00113" y="4379001"/>
            <a:ext cx="2150116" cy="1935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74907" y="4760088"/>
            <a:ext cx="1471044" cy="13241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72411" y="3717606"/>
            <a:ext cx="1555193" cy="28729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536" y="3758762"/>
            <a:ext cx="2616200" cy="2354936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45"/>
          <a:stretch/>
        </p:blipFill>
        <p:spPr>
          <a:xfrm>
            <a:off x="-2" y="5346700"/>
            <a:ext cx="12407732" cy="1685830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080" y="192377"/>
            <a:ext cx="8327567" cy="3452796"/>
          </a:xfrm>
          <a:prstGeom prst="rect">
            <a:avLst/>
          </a:prstGeom>
        </p:spPr>
      </p:pic>
      <p:pic>
        <p:nvPicPr>
          <p:cNvPr id="19" name="Picture 18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170" y="3578888"/>
            <a:ext cx="1871125" cy="86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2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Rot by="-10800000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Rot by="-10800000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7733" cy="6979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07733" cy="6979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7733" cy="6979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273" y="-26590"/>
            <a:ext cx="12502276" cy="70325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7485" y="-757960"/>
            <a:ext cx="15102700" cy="849526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00113" y="4379001"/>
            <a:ext cx="2150116" cy="1935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74907" y="4760088"/>
            <a:ext cx="1471044" cy="13241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68065" y="3477048"/>
            <a:ext cx="1555193" cy="28729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680" y="4773383"/>
            <a:ext cx="1471044" cy="132414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536" y="3758762"/>
            <a:ext cx="2616200" cy="23549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408" y="4352411"/>
            <a:ext cx="2150116" cy="19353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808" y="3503638"/>
            <a:ext cx="1555193" cy="2872952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45"/>
          <a:stretch/>
        </p:blipFill>
        <p:spPr>
          <a:xfrm>
            <a:off x="-2" y="5346700"/>
            <a:ext cx="12407732" cy="1685830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363" y="203685"/>
            <a:ext cx="8083001" cy="3351393"/>
          </a:xfrm>
          <a:prstGeom prst="rect">
            <a:avLst/>
          </a:prstGeom>
        </p:spPr>
      </p:pic>
      <p:pic>
        <p:nvPicPr>
          <p:cNvPr id="23" name="Picture 22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300" y="3136403"/>
            <a:ext cx="1871125" cy="86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709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27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5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61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8200" y="11031"/>
            <a:ext cx="12123000" cy="68191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245" y="-31831"/>
            <a:ext cx="12199200" cy="6862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787"/>
            <a:ext cx="12280900" cy="69080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787"/>
            <a:ext cx="12280900" cy="7013574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47"/>
          <a:stretch/>
        </p:blipFill>
        <p:spPr>
          <a:xfrm rot="21430619">
            <a:off x="3615454" y="5494127"/>
            <a:ext cx="4115691" cy="413312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7449" y="3205453"/>
            <a:ext cx="3666751" cy="3355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271" y="3233571"/>
            <a:ext cx="4480329" cy="33737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332" y="-79463"/>
            <a:ext cx="6391882" cy="3839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6098" y="3657747"/>
            <a:ext cx="1882574" cy="3470558"/>
          </a:xfrm>
          <a:prstGeom prst="rect">
            <a:avLst/>
          </a:prstGeom>
        </p:spPr>
      </p:pic>
      <p:pic>
        <p:nvPicPr>
          <p:cNvPr id="16" name="Picture 15">
            <a:hlinkClick r:id="" action="ppaction://macro?name=Slide20.HGTribe2"/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546" y="2015010"/>
            <a:ext cx="1970536" cy="1005842"/>
          </a:xfrm>
          <a:prstGeom prst="rect">
            <a:avLst/>
          </a:prstGeom>
        </p:spPr>
      </p:pic>
      <p:pic>
        <p:nvPicPr>
          <p:cNvPr id="17" name="Picture 16">
            <a:hlinkClick r:id="" action="ppaction://macro?name=Slide20.HGTribe1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69" y="2015010"/>
            <a:ext cx="1911100" cy="882398"/>
          </a:xfrm>
          <a:prstGeom prst="rect">
            <a:avLst/>
          </a:prstGeom>
        </p:spPr>
      </p:pic>
      <p:pic>
        <p:nvPicPr>
          <p:cNvPr id="19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3701601" y="3292539"/>
            <a:ext cx="609600" cy="6096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63" y="2808946"/>
            <a:ext cx="1778512" cy="5303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806" y="2823324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47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8200" y="11031"/>
            <a:ext cx="12123000" cy="68191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245" y="-31831"/>
            <a:ext cx="12199200" cy="6862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787"/>
            <a:ext cx="12280900" cy="69080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787"/>
            <a:ext cx="12280900" cy="7013574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47"/>
          <a:stretch/>
        </p:blipFill>
        <p:spPr>
          <a:xfrm rot="21430619">
            <a:off x="3615454" y="5494127"/>
            <a:ext cx="4115691" cy="413312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7449" y="3205453"/>
            <a:ext cx="3666751" cy="3355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271" y="3233571"/>
            <a:ext cx="4480329" cy="33737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6098" y="3657747"/>
            <a:ext cx="1882574" cy="3470558"/>
          </a:xfrm>
          <a:prstGeom prst="rect">
            <a:avLst/>
          </a:prstGeom>
        </p:spPr>
      </p:pic>
      <p:pic>
        <p:nvPicPr>
          <p:cNvPr id="18" name="Picture 17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500" y="1338592"/>
            <a:ext cx="1871125" cy="863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289" y="11031"/>
            <a:ext cx="8283436" cy="35072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98" y="3726127"/>
            <a:ext cx="1841675" cy="340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248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8200" y="11031"/>
            <a:ext cx="12123000" cy="68191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245" y="-31831"/>
            <a:ext cx="12199200" cy="6862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787"/>
            <a:ext cx="12280900" cy="69080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787"/>
            <a:ext cx="12280900" cy="7013574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47"/>
          <a:stretch/>
        </p:blipFill>
        <p:spPr>
          <a:xfrm rot="21430619">
            <a:off x="3615454" y="5494127"/>
            <a:ext cx="4115691" cy="413312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7449" y="3205453"/>
            <a:ext cx="3666751" cy="3355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271" y="3233571"/>
            <a:ext cx="4480329" cy="33737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6098" y="3657747"/>
            <a:ext cx="1882574" cy="34705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06" y="315973"/>
            <a:ext cx="8034872" cy="3244213"/>
          </a:xfrm>
          <a:prstGeom prst="rect">
            <a:avLst/>
          </a:prstGeom>
        </p:spPr>
      </p:pic>
      <p:pic>
        <p:nvPicPr>
          <p:cNvPr id="18" name="Picture 17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00" y="1506109"/>
            <a:ext cx="1871125" cy="8639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365" y="3726127"/>
            <a:ext cx="1841675" cy="340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890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02"/>
          <a:stretch/>
        </p:blipFill>
        <p:spPr>
          <a:xfrm>
            <a:off x="-114300" y="-130863"/>
            <a:ext cx="12425518" cy="69632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802" y="1936940"/>
            <a:ext cx="5829300" cy="22383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664" y="1831269"/>
            <a:ext cx="5829300" cy="22383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93"/>
          <a:stretch/>
        </p:blipFill>
        <p:spPr>
          <a:xfrm>
            <a:off x="8053411" y="2146963"/>
            <a:ext cx="4786289" cy="2238375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443" y="3784599"/>
            <a:ext cx="12910589" cy="307340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1483"/>
            <a:ext cx="4061460" cy="12941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4423" flipH="1">
            <a:off x="2818130" y="3828108"/>
            <a:ext cx="1537970" cy="4900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4208">
            <a:off x="10160474" y="4063038"/>
            <a:ext cx="792997" cy="2526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695" y="4374472"/>
            <a:ext cx="2984500" cy="9509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661" y="2472"/>
            <a:ext cx="10058400" cy="2165908"/>
          </a:xfrm>
          <a:prstGeom prst="rect">
            <a:avLst/>
          </a:prstGeom>
        </p:spPr>
      </p:pic>
      <p:pic>
        <p:nvPicPr>
          <p:cNvPr id="21" name="Picture 20">
            <a:hlinkClick r:id="" action="ppaction://macro?name=Slide20.Forest1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989" y="2066492"/>
            <a:ext cx="1911100" cy="882398"/>
          </a:xfrm>
          <a:prstGeom prst="rect">
            <a:avLst/>
          </a:prstGeom>
        </p:spPr>
      </p:pic>
      <p:pic>
        <p:nvPicPr>
          <p:cNvPr id="22" name="Picture 21">
            <a:hlinkClick r:id="" action="ppaction://macro?name=Slide20.Forest2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675" y="2066492"/>
            <a:ext cx="1970536" cy="1005842"/>
          </a:xfrm>
          <a:prstGeom prst="rect">
            <a:avLst/>
          </a:prstGeom>
        </p:spPr>
      </p:pic>
      <p:pic>
        <p:nvPicPr>
          <p:cNvPr id="24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678" y="2859023"/>
            <a:ext cx="1778512" cy="5303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550" y="2857956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17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02"/>
          <a:stretch/>
        </p:blipFill>
        <p:spPr>
          <a:xfrm>
            <a:off x="-114300" y="-130863"/>
            <a:ext cx="12425518" cy="69632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802" y="1936940"/>
            <a:ext cx="5829300" cy="22383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664" y="1831269"/>
            <a:ext cx="5829300" cy="22383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93"/>
          <a:stretch/>
        </p:blipFill>
        <p:spPr>
          <a:xfrm>
            <a:off x="8053411" y="2146963"/>
            <a:ext cx="4786289" cy="2238375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443" y="3784599"/>
            <a:ext cx="12910589" cy="307340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1483"/>
            <a:ext cx="4061460" cy="129410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17" y="-47565"/>
            <a:ext cx="10058400" cy="2885261"/>
          </a:xfrm>
          <a:prstGeom prst="rect">
            <a:avLst/>
          </a:prstGeom>
        </p:spPr>
      </p:pic>
      <p:pic>
        <p:nvPicPr>
          <p:cNvPr id="15" name="Picture 1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288" y="2892211"/>
            <a:ext cx="1871125" cy="86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18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02"/>
          <a:stretch/>
        </p:blipFill>
        <p:spPr>
          <a:xfrm>
            <a:off x="-114300" y="-130863"/>
            <a:ext cx="12425518" cy="69632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802" y="1936940"/>
            <a:ext cx="5829300" cy="22383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664" y="1831269"/>
            <a:ext cx="5829300" cy="22383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1060" y="2346114"/>
            <a:ext cx="3443315" cy="19572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93"/>
          <a:stretch/>
        </p:blipFill>
        <p:spPr>
          <a:xfrm>
            <a:off x="8053411" y="2146963"/>
            <a:ext cx="4786289" cy="22383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7811" flipH="1">
            <a:off x="9527114" y="3350762"/>
            <a:ext cx="1830352" cy="9810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23229" y="3106191"/>
            <a:ext cx="934477" cy="11715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563" y="2958631"/>
            <a:ext cx="1195798" cy="1499210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443" y="3784599"/>
            <a:ext cx="12910589" cy="307340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1483"/>
            <a:ext cx="4061460" cy="1294105"/>
          </a:xfrm>
          <a:prstGeom prst="rect">
            <a:avLst/>
          </a:prstGeom>
        </p:spPr>
      </p:pic>
      <p:pic>
        <p:nvPicPr>
          <p:cNvPr id="15" name="Picture 1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632" y="2867824"/>
            <a:ext cx="1871125" cy="8639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994" y="188940"/>
            <a:ext cx="10058400" cy="200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44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indefinite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192"/>
            <a:ext cx="12238562" cy="688419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" y="41167"/>
            <a:ext cx="12170925" cy="68461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2" y="39520"/>
            <a:ext cx="12173757" cy="6847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" y="49225"/>
            <a:ext cx="12174747" cy="6848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490" y="3493925"/>
            <a:ext cx="4897305" cy="26926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65766" y="5076371"/>
            <a:ext cx="1424644" cy="111021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076" y="4754018"/>
            <a:ext cx="951942" cy="17549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62" y="20485"/>
            <a:ext cx="6857205" cy="3442904"/>
          </a:xfrm>
          <a:prstGeom prst="rect">
            <a:avLst/>
          </a:prstGeom>
        </p:spPr>
      </p:pic>
      <p:pic>
        <p:nvPicPr>
          <p:cNvPr id="3" name="Picture 2">
            <a:hlinkClick r:id="" action="ppaction://macro?name=Slide20.Cow1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010" y="3651931"/>
            <a:ext cx="1911100" cy="882398"/>
          </a:xfrm>
          <a:prstGeom prst="rect">
            <a:avLst/>
          </a:prstGeom>
        </p:spPr>
      </p:pic>
      <p:pic>
        <p:nvPicPr>
          <p:cNvPr id="23" name="Picture 22">
            <a:hlinkClick r:id="" action="ppaction://macro?name=Slide20.Cow2"/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172" y="3651931"/>
            <a:ext cx="1970536" cy="1005842"/>
          </a:xfrm>
          <a:prstGeom prst="rect">
            <a:avLst/>
          </a:prstGeom>
        </p:spPr>
      </p:pic>
      <p:pic>
        <p:nvPicPr>
          <p:cNvPr id="42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3773775" y="4840256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636" y="4448685"/>
            <a:ext cx="1778512" cy="5303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411" y="4448685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63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192"/>
            <a:ext cx="12238562" cy="688419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" y="41167"/>
            <a:ext cx="12170925" cy="68461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2" y="39520"/>
            <a:ext cx="12173757" cy="6847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" y="49225"/>
            <a:ext cx="12174747" cy="6848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490" y="3493925"/>
            <a:ext cx="4897305" cy="26926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65766" y="5076371"/>
            <a:ext cx="1424644" cy="111021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567" y="4767373"/>
            <a:ext cx="951942" cy="17549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40" y="174592"/>
            <a:ext cx="8001544" cy="2983627"/>
          </a:xfrm>
          <a:prstGeom prst="rect">
            <a:avLst/>
          </a:prstGeom>
        </p:spPr>
      </p:pic>
      <p:pic>
        <p:nvPicPr>
          <p:cNvPr id="15" name="Picture 14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49" y="3283586"/>
            <a:ext cx="1871125" cy="86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45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108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120000">
                                      <p:cBhvr>
                                        <p:cTn id="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192"/>
            <a:ext cx="12238562" cy="688419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" y="41167"/>
            <a:ext cx="12170925" cy="68461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2" y="39520"/>
            <a:ext cx="12173757" cy="6847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" y="49225"/>
            <a:ext cx="12174747" cy="6848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490" y="3493925"/>
            <a:ext cx="4897305" cy="26926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65766" y="5076371"/>
            <a:ext cx="1424644" cy="111021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076" y="4754018"/>
            <a:ext cx="951942" cy="17549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91" y="39466"/>
            <a:ext cx="7971335" cy="3150692"/>
          </a:xfrm>
          <a:prstGeom prst="rect">
            <a:avLst/>
          </a:prstGeom>
        </p:spPr>
      </p:pic>
      <p:pic>
        <p:nvPicPr>
          <p:cNvPr id="15" name="Picture 14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595" y="3488530"/>
            <a:ext cx="1871125" cy="86394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94054" y="4753964"/>
            <a:ext cx="951942" cy="175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9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192"/>
            <a:ext cx="12238562" cy="688419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" y="41167"/>
            <a:ext cx="12170925" cy="68461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2" y="39520"/>
            <a:ext cx="12173757" cy="6847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" y="49225"/>
            <a:ext cx="12174747" cy="6848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490" y="3493925"/>
            <a:ext cx="4897305" cy="269266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5291" y="4754486"/>
            <a:ext cx="951942" cy="17549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77384" y="5076371"/>
            <a:ext cx="1186602" cy="11111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5379" y="5549144"/>
            <a:ext cx="1033124" cy="6636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36" y="81969"/>
            <a:ext cx="7572178" cy="3966192"/>
          </a:xfrm>
          <a:prstGeom prst="rect">
            <a:avLst/>
          </a:prstGeom>
        </p:spPr>
      </p:pic>
      <p:pic>
        <p:nvPicPr>
          <p:cNvPr id="3" name="Picture 2">
            <a:hlinkClick r:id="" action="ppaction://macro?name=Slide20.Animals1"/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536" y="4087681"/>
            <a:ext cx="1961392" cy="882398"/>
          </a:xfrm>
          <a:prstGeom prst="rect">
            <a:avLst/>
          </a:prstGeom>
        </p:spPr>
      </p:pic>
      <p:pic>
        <p:nvPicPr>
          <p:cNvPr id="4" name="Picture 3">
            <a:hlinkClick r:id="" action="ppaction://macro?name=Slide20.Animals2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611" y="4087681"/>
            <a:ext cx="1970536" cy="1005842"/>
          </a:xfrm>
          <a:prstGeom prst="rect">
            <a:avLst/>
          </a:prstGeom>
        </p:spPr>
      </p:pic>
      <p:pic>
        <p:nvPicPr>
          <p:cNvPr id="17" name="Choice Select SF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3650011" y="5242717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270" y="4879023"/>
            <a:ext cx="1778512" cy="5303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590" y="4862740"/>
            <a:ext cx="1778512" cy="5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26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192"/>
            <a:ext cx="12238562" cy="688419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" y="41167"/>
            <a:ext cx="12170925" cy="68461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2" y="39520"/>
            <a:ext cx="12173757" cy="6847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" y="49225"/>
            <a:ext cx="12174747" cy="6848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490" y="3493925"/>
            <a:ext cx="4897305" cy="269266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5291" y="4754486"/>
            <a:ext cx="951942" cy="17549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77384" y="5076371"/>
            <a:ext cx="1186602" cy="11111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5379" y="5549144"/>
            <a:ext cx="1033124" cy="6636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7" y="149011"/>
            <a:ext cx="7776891" cy="4073418"/>
          </a:xfrm>
          <a:prstGeom prst="rect">
            <a:avLst/>
          </a:prstGeom>
        </p:spPr>
      </p:pic>
      <p:pic>
        <p:nvPicPr>
          <p:cNvPr id="17" name="Picture 1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189" y="3908598"/>
            <a:ext cx="1871125" cy="86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9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192"/>
            <a:ext cx="12238562" cy="688419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" y="0"/>
            <a:ext cx="12192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" y="41167"/>
            <a:ext cx="12170925" cy="68461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2" y="39520"/>
            <a:ext cx="12173757" cy="6847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2" y="49225"/>
            <a:ext cx="12174747" cy="6848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490" y="3493925"/>
            <a:ext cx="4897305" cy="269266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5291" y="4754486"/>
            <a:ext cx="951942" cy="17549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77384" y="5076371"/>
            <a:ext cx="1186602" cy="11111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5379" y="5549144"/>
            <a:ext cx="1033124" cy="663636"/>
          </a:xfrm>
          <a:prstGeom prst="rect">
            <a:avLst/>
          </a:prstGeom>
        </p:spPr>
      </p:pic>
      <p:pic>
        <p:nvPicPr>
          <p:cNvPr id="17" name="Picture 16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32" y="3465888"/>
            <a:ext cx="1871125" cy="863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2" y="-29312"/>
            <a:ext cx="7422227" cy="3887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302" y="4780678"/>
            <a:ext cx="951942" cy="175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04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2" presetClass="emph" presetSubtype="0" repeatCount="3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71" y="575772"/>
            <a:ext cx="10058400" cy="565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74"/>
          <a:stretch/>
        </p:blipFill>
        <p:spPr>
          <a:xfrm>
            <a:off x="-96173" y="4374202"/>
            <a:ext cx="1240052" cy="11851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17"/>
          <a:stretch/>
        </p:blipFill>
        <p:spPr>
          <a:xfrm rot="20776999" flipH="1">
            <a:off x="6706462" y="4381495"/>
            <a:ext cx="1240052" cy="11705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834" y="-45082"/>
            <a:ext cx="7360066" cy="3739903"/>
          </a:xfrm>
          <a:prstGeom prst="rect">
            <a:avLst/>
          </a:prstGeom>
        </p:spPr>
      </p:pic>
      <p:pic>
        <p:nvPicPr>
          <p:cNvPr id="41" name="Picture 40">
            <a:hlinkClick r:id="" action="ppaction://macro?name=Slide2.Quit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49104"/>
            <a:ext cx="1394888" cy="69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86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9135</TotalTime>
  <Words>0</Words>
  <Application>Microsoft Office PowerPoint</Application>
  <PresentationFormat>Widescreen</PresentationFormat>
  <Paragraphs>0</Paragraphs>
  <Slides>34</Slides>
  <Notes>0</Notes>
  <HiddenSlides>0</HiddenSlides>
  <MMClips>37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 Carter</dc:creator>
  <cp:lastModifiedBy>Treasurer Festival2026</cp:lastModifiedBy>
  <cp:revision>189</cp:revision>
  <dcterms:created xsi:type="dcterms:W3CDTF">2019-08-04T13:21:21Z</dcterms:created>
  <dcterms:modified xsi:type="dcterms:W3CDTF">2021-01-19T11:51:56Z</dcterms:modified>
</cp:coreProperties>
</file>