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25"/>
  </p:notesMasterIdLst>
  <p:sldIdLst>
    <p:sldId id="256" r:id="rId5"/>
    <p:sldId id="392" r:id="rId6"/>
    <p:sldId id="390" r:id="rId7"/>
    <p:sldId id="406" r:id="rId8"/>
    <p:sldId id="420" r:id="rId9"/>
    <p:sldId id="396" r:id="rId10"/>
    <p:sldId id="397" r:id="rId11"/>
    <p:sldId id="414" r:id="rId12"/>
    <p:sldId id="419" r:id="rId13"/>
    <p:sldId id="394" r:id="rId14"/>
    <p:sldId id="421" r:id="rId15"/>
    <p:sldId id="418" r:id="rId16"/>
    <p:sldId id="422" r:id="rId17"/>
    <p:sldId id="423" r:id="rId18"/>
    <p:sldId id="424" r:id="rId19"/>
    <p:sldId id="409" r:id="rId20"/>
    <p:sldId id="425" r:id="rId21"/>
    <p:sldId id="417" r:id="rId22"/>
    <p:sldId id="426" r:id="rId23"/>
    <p:sldId id="427" r:id="rId2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563C1"/>
    <a:srgbClr val="FF9900"/>
    <a:srgbClr val="CB3DB7"/>
    <a:srgbClr val="EAB0E2"/>
    <a:srgbClr val="CC99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1E824B2-7623-459D-AB8C-717E05F3AC86}" v="25" dt="2018-12-13T09:51:12.76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1" d="100"/>
          <a:sy n="81" d="100"/>
        </p:scale>
        <p:origin x="1498" y="7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an Fitzpatrick" userId="d1b284ec-d1dd-4765-b823-b34899491c26" providerId="ADAL" clId="{A1E824B2-7623-459D-AB8C-717E05F3AC86}"/>
    <pc:docChg chg="undo custSel addSld delSld modSld">
      <pc:chgData name="Jan Fitzpatrick" userId="d1b284ec-d1dd-4765-b823-b34899491c26" providerId="ADAL" clId="{A1E824B2-7623-459D-AB8C-717E05F3AC86}" dt="2018-12-13T09:52:49.051" v="495" actId="6549"/>
      <pc:docMkLst>
        <pc:docMk/>
      </pc:docMkLst>
      <pc:sldChg chg="modSp">
        <pc:chgData name="Jan Fitzpatrick" userId="d1b284ec-d1dd-4765-b823-b34899491c26" providerId="ADAL" clId="{A1E824B2-7623-459D-AB8C-717E05F3AC86}" dt="2018-12-13T09:22:29.736" v="56"/>
        <pc:sldMkLst>
          <pc:docMk/>
          <pc:sldMk cId="2637481266" sldId="256"/>
        </pc:sldMkLst>
        <pc:spChg chg="mod">
          <ac:chgData name="Jan Fitzpatrick" userId="d1b284ec-d1dd-4765-b823-b34899491c26" providerId="ADAL" clId="{A1E824B2-7623-459D-AB8C-717E05F3AC86}" dt="2018-12-13T09:22:29.736" v="56"/>
          <ac:spMkLst>
            <pc:docMk/>
            <pc:sldMk cId="2637481266" sldId="256"/>
            <ac:spMk id="17" creationId="{0F18B4CD-798D-4EA5-92CF-7A4BB6DD9812}"/>
          </ac:spMkLst>
        </pc:spChg>
      </pc:sldChg>
      <pc:sldChg chg="modSp">
        <pc:chgData name="Jan Fitzpatrick" userId="d1b284ec-d1dd-4765-b823-b34899491c26" providerId="ADAL" clId="{A1E824B2-7623-459D-AB8C-717E05F3AC86}" dt="2018-12-13T09:23:23.884" v="57" actId="207"/>
        <pc:sldMkLst>
          <pc:docMk/>
          <pc:sldMk cId="3401100034" sldId="390"/>
        </pc:sldMkLst>
        <pc:spChg chg="mod">
          <ac:chgData name="Jan Fitzpatrick" userId="d1b284ec-d1dd-4765-b823-b34899491c26" providerId="ADAL" clId="{A1E824B2-7623-459D-AB8C-717E05F3AC86}" dt="2018-12-13T09:23:23.884" v="57" actId="207"/>
          <ac:spMkLst>
            <pc:docMk/>
            <pc:sldMk cId="3401100034" sldId="390"/>
            <ac:spMk id="7" creationId="{C0CD6503-388C-4F9E-9FB0-9053D8579D01}"/>
          </ac:spMkLst>
        </pc:spChg>
        <pc:spChg chg="mod">
          <ac:chgData name="Jan Fitzpatrick" userId="d1b284ec-d1dd-4765-b823-b34899491c26" providerId="ADAL" clId="{A1E824B2-7623-459D-AB8C-717E05F3AC86}" dt="2018-12-13T09:22:29.736" v="56"/>
          <ac:spMkLst>
            <pc:docMk/>
            <pc:sldMk cId="3401100034" sldId="390"/>
            <ac:spMk id="17" creationId="{0F18B4CD-798D-4EA5-92CF-7A4BB6DD9812}"/>
          </ac:spMkLst>
        </pc:spChg>
      </pc:sldChg>
      <pc:sldChg chg="modSp">
        <pc:chgData name="Jan Fitzpatrick" userId="d1b284ec-d1dd-4765-b823-b34899491c26" providerId="ADAL" clId="{A1E824B2-7623-459D-AB8C-717E05F3AC86}" dt="2018-12-13T09:22:29.736" v="56"/>
        <pc:sldMkLst>
          <pc:docMk/>
          <pc:sldMk cId="1204372888" sldId="392"/>
        </pc:sldMkLst>
        <pc:spChg chg="mod">
          <ac:chgData name="Jan Fitzpatrick" userId="d1b284ec-d1dd-4765-b823-b34899491c26" providerId="ADAL" clId="{A1E824B2-7623-459D-AB8C-717E05F3AC86}" dt="2018-12-13T09:22:29.736" v="56"/>
          <ac:spMkLst>
            <pc:docMk/>
            <pc:sldMk cId="1204372888" sldId="392"/>
            <ac:spMk id="17" creationId="{0F18B4CD-798D-4EA5-92CF-7A4BB6DD9812}"/>
          </ac:spMkLst>
        </pc:spChg>
        <pc:spChg chg="mod">
          <ac:chgData name="Jan Fitzpatrick" userId="d1b284ec-d1dd-4765-b823-b34899491c26" providerId="ADAL" clId="{A1E824B2-7623-459D-AB8C-717E05F3AC86}" dt="2018-12-12T17:14:14.627" v="10" actId="404"/>
          <ac:spMkLst>
            <pc:docMk/>
            <pc:sldMk cId="1204372888" sldId="392"/>
            <ac:spMk id="19" creationId="{5252A847-DE45-4FA3-A1F8-EEBEB845FF8E}"/>
          </ac:spMkLst>
        </pc:spChg>
      </pc:sldChg>
      <pc:sldChg chg="modSp">
        <pc:chgData name="Jan Fitzpatrick" userId="d1b284ec-d1dd-4765-b823-b34899491c26" providerId="ADAL" clId="{A1E824B2-7623-459D-AB8C-717E05F3AC86}" dt="2018-12-13T09:46:41.653" v="401" actId="1036"/>
        <pc:sldMkLst>
          <pc:docMk/>
          <pc:sldMk cId="985014230" sldId="394"/>
        </pc:sldMkLst>
        <pc:spChg chg="mod">
          <ac:chgData name="Jan Fitzpatrick" userId="d1b284ec-d1dd-4765-b823-b34899491c26" providerId="ADAL" clId="{A1E824B2-7623-459D-AB8C-717E05F3AC86}" dt="2018-12-13T09:22:29.736" v="56"/>
          <ac:spMkLst>
            <pc:docMk/>
            <pc:sldMk cId="985014230" sldId="394"/>
            <ac:spMk id="17" creationId="{0F18B4CD-798D-4EA5-92CF-7A4BB6DD9812}"/>
          </ac:spMkLst>
        </pc:spChg>
        <pc:spChg chg="mod">
          <ac:chgData name="Jan Fitzpatrick" userId="d1b284ec-d1dd-4765-b823-b34899491c26" providerId="ADAL" clId="{A1E824B2-7623-459D-AB8C-717E05F3AC86}" dt="2018-12-13T09:46:41.653" v="401" actId="1036"/>
          <ac:spMkLst>
            <pc:docMk/>
            <pc:sldMk cId="985014230" sldId="394"/>
            <ac:spMk id="19" creationId="{5252A847-DE45-4FA3-A1F8-EEBEB845FF8E}"/>
          </ac:spMkLst>
        </pc:spChg>
      </pc:sldChg>
      <pc:sldChg chg="modSp">
        <pc:chgData name="Jan Fitzpatrick" userId="d1b284ec-d1dd-4765-b823-b34899491c26" providerId="ADAL" clId="{A1E824B2-7623-459D-AB8C-717E05F3AC86}" dt="2018-12-13T09:22:29.736" v="56"/>
        <pc:sldMkLst>
          <pc:docMk/>
          <pc:sldMk cId="2306704644" sldId="396"/>
        </pc:sldMkLst>
        <pc:spChg chg="mod">
          <ac:chgData name="Jan Fitzpatrick" userId="d1b284ec-d1dd-4765-b823-b34899491c26" providerId="ADAL" clId="{A1E824B2-7623-459D-AB8C-717E05F3AC86}" dt="2018-12-13T09:22:29.736" v="56"/>
          <ac:spMkLst>
            <pc:docMk/>
            <pc:sldMk cId="2306704644" sldId="396"/>
            <ac:spMk id="17" creationId="{0F18B4CD-798D-4EA5-92CF-7A4BB6DD9812}"/>
          </ac:spMkLst>
        </pc:spChg>
        <pc:spChg chg="mod">
          <ac:chgData name="Jan Fitzpatrick" userId="d1b284ec-d1dd-4765-b823-b34899491c26" providerId="ADAL" clId="{A1E824B2-7623-459D-AB8C-717E05F3AC86}" dt="2018-12-12T17:16:16.174" v="30" actId="6549"/>
          <ac:spMkLst>
            <pc:docMk/>
            <pc:sldMk cId="2306704644" sldId="396"/>
            <ac:spMk id="19" creationId="{5252A847-DE45-4FA3-A1F8-EEBEB845FF8E}"/>
          </ac:spMkLst>
        </pc:spChg>
      </pc:sldChg>
      <pc:sldChg chg="modSp">
        <pc:chgData name="Jan Fitzpatrick" userId="d1b284ec-d1dd-4765-b823-b34899491c26" providerId="ADAL" clId="{A1E824B2-7623-459D-AB8C-717E05F3AC86}" dt="2018-12-13T09:29:16.203" v="144" actId="207"/>
        <pc:sldMkLst>
          <pc:docMk/>
          <pc:sldMk cId="726767809" sldId="397"/>
        </pc:sldMkLst>
        <pc:spChg chg="mod">
          <ac:chgData name="Jan Fitzpatrick" userId="d1b284ec-d1dd-4765-b823-b34899491c26" providerId="ADAL" clId="{A1E824B2-7623-459D-AB8C-717E05F3AC86}" dt="2018-12-13T09:22:29.736" v="56"/>
          <ac:spMkLst>
            <pc:docMk/>
            <pc:sldMk cId="726767809" sldId="397"/>
            <ac:spMk id="17" creationId="{0F18B4CD-798D-4EA5-92CF-7A4BB6DD9812}"/>
          </ac:spMkLst>
        </pc:spChg>
        <pc:spChg chg="mod">
          <ac:chgData name="Jan Fitzpatrick" userId="d1b284ec-d1dd-4765-b823-b34899491c26" providerId="ADAL" clId="{A1E824B2-7623-459D-AB8C-717E05F3AC86}" dt="2018-12-12T17:16:28.331" v="32" actId="6549"/>
          <ac:spMkLst>
            <pc:docMk/>
            <pc:sldMk cId="726767809" sldId="397"/>
            <ac:spMk id="19" creationId="{5252A847-DE45-4FA3-A1F8-EEBEB845FF8E}"/>
          </ac:spMkLst>
        </pc:spChg>
        <pc:graphicFrameChg chg="modGraphic">
          <ac:chgData name="Jan Fitzpatrick" userId="d1b284ec-d1dd-4765-b823-b34899491c26" providerId="ADAL" clId="{A1E824B2-7623-459D-AB8C-717E05F3AC86}" dt="2018-12-13T09:29:16.203" v="144" actId="207"/>
          <ac:graphicFrameMkLst>
            <pc:docMk/>
            <pc:sldMk cId="726767809" sldId="397"/>
            <ac:graphicFrameMk id="6" creationId="{954CBFA5-7DEF-4F74-AF93-C29A9B52A167}"/>
          </ac:graphicFrameMkLst>
        </pc:graphicFrameChg>
      </pc:sldChg>
      <pc:sldChg chg="modSp">
        <pc:chgData name="Jan Fitzpatrick" userId="d1b284ec-d1dd-4765-b823-b34899491c26" providerId="ADAL" clId="{A1E824B2-7623-459D-AB8C-717E05F3AC86}" dt="2018-12-13T09:47:45.625" v="416" actId="20577"/>
        <pc:sldMkLst>
          <pc:docMk/>
          <pc:sldMk cId="2235239319" sldId="406"/>
        </pc:sldMkLst>
        <pc:spChg chg="mod">
          <ac:chgData name="Jan Fitzpatrick" userId="d1b284ec-d1dd-4765-b823-b34899491c26" providerId="ADAL" clId="{A1E824B2-7623-459D-AB8C-717E05F3AC86}" dt="2018-12-13T09:22:29.736" v="56"/>
          <ac:spMkLst>
            <pc:docMk/>
            <pc:sldMk cId="2235239319" sldId="406"/>
            <ac:spMk id="17" creationId="{0F18B4CD-798D-4EA5-92CF-7A4BB6DD9812}"/>
          </ac:spMkLst>
        </pc:spChg>
        <pc:spChg chg="mod">
          <ac:chgData name="Jan Fitzpatrick" userId="d1b284ec-d1dd-4765-b823-b34899491c26" providerId="ADAL" clId="{A1E824B2-7623-459D-AB8C-717E05F3AC86}" dt="2018-12-13T09:47:45.625" v="416" actId="20577"/>
          <ac:spMkLst>
            <pc:docMk/>
            <pc:sldMk cId="2235239319" sldId="406"/>
            <ac:spMk id="19" creationId="{5252A847-DE45-4FA3-A1F8-EEBEB845FF8E}"/>
          </ac:spMkLst>
        </pc:spChg>
        <pc:graphicFrameChg chg="mod modGraphic">
          <ac:chgData name="Jan Fitzpatrick" userId="d1b284ec-d1dd-4765-b823-b34899491c26" providerId="ADAL" clId="{A1E824B2-7623-459D-AB8C-717E05F3AC86}" dt="2018-12-13T09:27:46.693" v="138" actId="20577"/>
          <ac:graphicFrameMkLst>
            <pc:docMk/>
            <pc:sldMk cId="2235239319" sldId="406"/>
            <ac:graphicFrameMk id="8" creationId="{BD4695E7-FE2F-4F6C-9326-0468A6845460}"/>
          </ac:graphicFrameMkLst>
        </pc:graphicFrameChg>
      </pc:sldChg>
      <pc:sldChg chg="modSp del">
        <pc:chgData name="Jan Fitzpatrick" userId="d1b284ec-d1dd-4765-b823-b34899491c26" providerId="ADAL" clId="{A1E824B2-7623-459D-AB8C-717E05F3AC86}" dt="2018-12-13T09:44:10.837" v="385" actId="2696"/>
        <pc:sldMkLst>
          <pc:docMk/>
          <pc:sldMk cId="3168826166" sldId="407"/>
        </pc:sldMkLst>
        <pc:spChg chg="mod">
          <ac:chgData name="Jan Fitzpatrick" userId="d1b284ec-d1dd-4765-b823-b34899491c26" providerId="ADAL" clId="{A1E824B2-7623-459D-AB8C-717E05F3AC86}" dt="2018-12-13T09:22:29.736" v="56"/>
          <ac:spMkLst>
            <pc:docMk/>
            <pc:sldMk cId="3168826166" sldId="407"/>
            <ac:spMk id="17" creationId="{0F18B4CD-798D-4EA5-92CF-7A4BB6DD9812}"/>
          </ac:spMkLst>
        </pc:spChg>
        <pc:spChg chg="mod">
          <ac:chgData name="Jan Fitzpatrick" userId="d1b284ec-d1dd-4765-b823-b34899491c26" providerId="ADAL" clId="{A1E824B2-7623-459D-AB8C-717E05F3AC86}" dt="2018-12-13T09:43:26.552" v="373" actId="6559"/>
          <ac:spMkLst>
            <pc:docMk/>
            <pc:sldMk cId="3168826166" sldId="407"/>
            <ac:spMk id="19" creationId="{5252A847-DE45-4FA3-A1F8-EEBEB845FF8E}"/>
          </ac:spMkLst>
        </pc:spChg>
        <pc:graphicFrameChg chg="modGraphic">
          <ac:chgData name="Jan Fitzpatrick" userId="d1b284ec-d1dd-4765-b823-b34899491c26" providerId="ADAL" clId="{A1E824B2-7623-459D-AB8C-717E05F3AC86}" dt="2018-12-13T09:41:25.861" v="313" actId="20577"/>
          <ac:graphicFrameMkLst>
            <pc:docMk/>
            <pc:sldMk cId="3168826166" sldId="407"/>
            <ac:graphicFrameMk id="6" creationId="{2A272393-44C4-4420-91A1-29A66F46E919}"/>
          </ac:graphicFrameMkLst>
        </pc:graphicFrameChg>
      </pc:sldChg>
      <pc:sldChg chg="modSp">
        <pc:chgData name="Jan Fitzpatrick" userId="d1b284ec-d1dd-4765-b823-b34899491c26" providerId="ADAL" clId="{A1E824B2-7623-459D-AB8C-717E05F3AC86}" dt="2018-12-13T09:52:36.992" v="493" actId="403"/>
        <pc:sldMkLst>
          <pc:docMk/>
          <pc:sldMk cId="4116915357" sldId="409"/>
        </pc:sldMkLst>
        <pc:spChg chg="mod">
          <ac:chgData name="Jan Fitzpatrick" userId="d1b284ec-d1dd-4765-b823-b34899491c26" providerId="ADAL" clId="{A1E824B2-7623-459D-AB8C-717E05F3AC86}" dt="2018-12-13T09:22:29.736" v="56"/>
          <ac:spMkLst>
            <pc:docMk/>
            <pc:sldMk cId="4116915357" sldId="409"/>
            <ac:spMk id="17" creationId="{0F18B4CD-798D-4EA5-92CF-7A4BB6DD9812}"/>
          </ac:spMkLst>
        </pc:spChg>
        <pc:spChg chg="mod">
          <ac:chgData name="Jan Fitzpatrick" userId="d1b284ec-d1dd-4765-b823-b34899491c26" providerId="ADAL" clId="{A1E824B2-7623-459D-AB8C-717E05F3AC86}" dt="2018-12-13T09:52:36.992" v="493" actId="403"/>
          <ac:spMkLst>
            <pc:docMk/>
            <pc:sldMk cId="4116915357" sldId="409"/>
            <ac:spMk id="19" creationId="{5252A847-DE45-4FA3-A1F8-EEBEB845FF8E}"/>
          </ac:spMkLst>
        </pc:spChg>
      </pc:sldChg>
      <pc:sldChg chg="modSp del">
        <pc:chgData name="Jan Fitzpatrick" userId="d1b284ec-d1dd-4765-b823-b34899491c26" providerId="ADAL" clId="{A1E824B2-7623-459D-AB8C-717E05F3AC86}" dt="2018-12-13T09:44:34.978" v="389" actId="2696"/>
        <pc:sldMkLst>
          <pc:docMk/>
          <pc:sldMk cId="2816332051" sldId="410"/>
        </pc:sldMkLst>
        <pc:spChg chg="mod">
          <ac:chgData name="Jan Fitzpatrick" userId="d1b284ec-d1dd-4765-b823-b34899491c26" providerId="ADAL" clId="{A1E824B2-7623-459D-AB8C-717E05F3AC86}" dt="2018-12-13T09:22:29.736" v="56"/>
          <ac:spMkLst>
            <pc:docMk/>
            <pc:sldMk cId="2816332051" sldId="410"/>
            <ac:spMk id="17" creationId="{0F18B4CD-798D-4EA5-92CF-7A4BB6DD9812}"/>
          </ac:spMkLst>
        </pc:spChg>
        <pc:spChg chg="mod">
          <ac:chgData name="Jan Fitzpatrick" userId="d1b284ec-d1dd-4765-b823-b34899491c26" providerId="ADAL" clId="{A1E824B2-7623-459D-AB8C-717E05F3AC86}" dt="2018-12-13T09:41:04.572" v="309" actId="20577"/>
          <ac:spMkLst>
            <pc:docMk/>
            <pc:sldMk cId="2816332051" sldId="410"/>
            <ac:spMk id="19" creationId="{5252A847-DE45-4FA3-A1F8-EEBEB845FF8E}"/>
          </ac:spMkLst>
        </pc:spChg>
      </pc:sldChg>
      <pc:sldChg chg="modSp">
        <pc:chgData name="Jan Fitzpatrick" userId="d1b284ec-d1dd-4765-b823-b34899491c26" providerId="ADAL" clId="{A1E824B2-7623-459D-AB8C-717E05F3AC86}" dt="2018-12-13T09:52:49.051" v="495" actId="6549"/>
        <pc:sldMkLst>
          <pc:docMk/>
          <pc:sldMk cId="659183715" sldId="412"/>
        </pc:sldMkLst>
        <pc:spChg chg="mod">
          <ac:chgData name="Jan Fitzpatrick" userId="d1b284ec-d1dd-4765-b823-b34899491c26" providerId="ADAL" clId="{A1E824B2-7623-459D-AB8C-717E05F3AC86}" dt="2018-12-13T09:22:29.736" v="56"/>
          <ac:spMkLst>
            <pc:docMk/>
            <pc:sldMk cId="659183715" sldId="412"/>
            <ac:spMk id="17" creationId="{0F18B4CD-798D-4EA5-92CF-7A4BB6DD9812}"/>
          </ac:spMkLst>
        </pc:spChg>
        <pc:spChg chg="mod">
          <ac:chgData name="Jan Fitzpatrick" userId="d1b284ec-d1dd-4765-b823-b34899491c26" providerId="ADAL" clId="{A1E824B2-7623-459D-AB8C-717E05F3AC86}" dt="2018-12-13T09:52:49.051" v="495" actId="6549"/>
          <ac:spMkLst>
            <pc:docMk/>
            <pc:sldMk cId="659183715" sldId="412"/>
            <ac:spMk id="19" creationId="{5252A847-DE45-4FA3-A1F8-EEBEB845FF8E}"/>
          </ac:spMkLst>
        </pc:spChg>
      </pc:sldChg>
      <pc:sldChg chg="modSp del">
        <pc:chgData name="Jan Fitzpatrick" userId="d1b284ec-d1dd-4765-b823-b34899491c26" providerId="ADAL" clId="{A1E824B2-7623-459D-AB8C-717E05F3AC86}" dt="2018-12-13T09:28:01.002" v="139" actId="2696"/>
        <pc:sldMkLst>
          <pc:docMk/>
          <pc:sldMk cId="823456575" sldId="413"/>
        </pc:sldMkLst>
        <pc:spChg chg="mod">
          <ac:chgData name="Jan Fitzpatrick" userId="d1b284ec-d1dd-4765-b823-b34899491c26" providerId="ADAL" clId="{A1E824B2-7623-459D-AB8C-717E05F3AC86}" dt="2018-12-13T09:22:29.736" v="56"/>
          <ac:spMkLst>
            <pc:docMk/>
            <pc:sldMk cId="823456575" sldId="413"/>
            <ac:spMk id="17" creationId="{0F18B4CD-798D-4EA5-92CF-7A4BB6DD9812}"/>
          </ac:spMkLst>
        </pc:spChg>
        <pc:spChg chg="mod">
          <ac:chgData name="Jan Fitzpatrick" userId="d1b284ec-d1dd-4765-b823-b34899491c26" providerId="ADAL" clId="{A1E824B2-7623-459D-AB8C-717E05F3AC86}" dt="2018-12-12T17:16:04.947" v="28" actId="403"/>
          <ac:spMkLst>
            <pc:docMk/>
            <pc:sldMk cId="823456575" sldId="413"/>
            <ac:spMk id="19" creationId="{5252A847-DE45-4FA3-A1F8-EEBEB845FF8E}"/>
          </ac:spMkLst>
        </pc:spChg>
      </pc:sldChg>
      <pc:sldChg chg="modSp">
        <pc:chgData name="Jan Fitzpatrick" userId="d1b284ec-d1dd-4765-b823-b34899491c26" providerId="ADAL" clId="{A1E824B2-7623-459D-AB8C-717E05F3AC86}" dt="2018-12-13T09:28:42.507" v="140" actId="20577"/>
        <pc:sldMkLst>
          <pc:docMk/>
          <pc:sldMk cId="2425075469" sldId="414"/>
        </pc:sldMkLst>
        <pc:spChg chg="mod">
          <ac:chgData name="Jan Fitzpatrick" userId="d1b284ec-d1dd-4765-b823-b34899491c26" providerId="ADAL" clId="{A1E824B2-7623-459D-AB8C-717E05F3AC86}" dt="2018-12-13T09:22:29.736" v="56"/>
          <ac:spMkLst>
            <pc:docMk/>
            <pc:sldMk cId="2425075469" sldId="414"/>
            <ac:spMk id="17" creationId="{0F18B4CD-798D-4EA5-92CF-7A4BB6DD9812}"/>
          </ac:spMkLst>
        </pc:spChg>
        <pc:spChg chg="mod">
          <ac:chgData name="Jan Fitzpatrick" userId="d1b284ec-d1dd-4765-b823-b34899491c26" providerId="ADAL" clId="{A1E824B2-7623-459D-AB8C-717E05F3AC86}" dt="2018-12-13T09:28:42.507" v="140" actId="20577"/>
          <ac:spMkLst>
            <pc:docMk/>
            <pc:sldMk cId="2425075469" sldId="414"/>
            <ac:spMk id="19" creationId="{5252A847-DE45-4FA3-A1F8-EEBEB845FF8E}"/>
          </ac:spMkLst>
        </pc:spChg>
      </pc:sldChg>
      <pc:sldChg chg="modSp del">
        <pc:chgData name="Jan Fitzpatrick" userId="d1b284ec-d1dd-4765-b823-b34899491c26" providerId="ADAL" clId="{A1E824B2-7623-459D-AB8C-717E05F3AC86}" dt="2018-12-13T09:34:42.512" v="269" actId="2696"/>
        <pc:sldMkLst>
          <pc:docMk/>
          <pc:sldMk cId="2824439369" sldId="415"/>
        </pc:sldMkLst>
        <pc:spChg chg="mod">
          <ac:chgData name="Jan Fitzpatrick" userId="d1b284ec-d1dd-4765-b823-b34899491c26" providerId="ADAL" clId="{A1E824B2-7623-459D-AB8C-717E05F3AC86}" dt="2018-12-13T09:22:29.736" v="56"/>
          <ac:spMkLst>
            <pc:docMk/>
            <pc:sldMk cId="2824439369" sldId="415"/>
            <ac:spMk id="17" creationId="{0F18B4CD-798D-4EA5-92CF-7A4BB6DD9812}"/>
          </ac:spMkLst>
        </pc:spChg>
        <pc:spChg chg="mod">
          <ac:chgData name="Jan Fitzpatrick" userId="d1b284ec-d1dd-4765-b823-b34899491c26" providerId="ADAL" clId="{A1E824B2-7623-459D-AB8C-717E05F3AC86}" dt="2018-12-12T17:17:06.617" v="41" actId="6549"/>
          <ac:spMkLst>
            <pc:docMk/>
            <pc:sldMk cId="2824439369" sldId="415"/>
            <ac:spMk id="19" creationId="{5252A847-DE45-4FA3-A1F8-EEBEB845FF8E}"/>
          </ac:spMkLst>
        </pc:spChg>
      </pc:sldChg>
      <pc:sldChg chg="modSp del">
        <pc:chgData name="Jan Fitzpatrick" userId="d1b284ec-d1dd-4765-b823-b34899491c26" providerId="ADAL" clId="{A1E824B2-7623-459D-AB8C-717E05F3AC86}" dt="2018-12-13T09:51:22.878" v="485" actId="2696"/>
        <pc:sldMkLst>
          <pc:docMk/>
          <pc:sldMk cId="56782979" sldId="416"/>
        </pc:sldMkLst>
        <pc:spChg chg="mod">
          <ac:chgData name="Jan Fitzpatrick" userId="d1b284ec-d1dd-4765-b823-b34899491c26" providerId="ADAL" clId="{A1E824B2-7623-459D-AB8C-717E05F3AC86}" dt="2018-12-13T09:22:29.736" v="56"/>
          <ac:spMkLst>
            <pc:docMk/>
            <pc:sldMk cId="56782979" sldId="416"/>
            <ac:spMk id="17" creationId="{0F18B4CD-798D-4EA5-92CF-7A4BB6DD9812}"/>
          </ac:spMkLst>
        </pc:spChg>
        <pc:spChg chg="mod">
          <ac:chgData name="Jan Fitzpatrick" userId="d1b284ec-d1dd-4765-b823-b34899491c26" providerId="ADAL" clId="{A1E824B2-7623-459D-AB8C-717E05F3AC86}" dt="2018-12-13T09:44:44.784" v="391" actId="120"/>
          <ac:spMkLst>
            <pc:docMk/>
            <pc:sldMk cId="56782979" sldId="416"/>
            <ac:spMk id="19" creationId="{5252A847-DE45-4FA3-A1F8-EEBEB845FF8E}"/>
          </ac:spMkLst>
        </pc:spChg>
      </pc:sldChg>
      <pc:sldChg chg="modSp">
        <pc:chgData name="Jan Fitzpatrick" userId="d1b284ec-d1dd-4765-b823-b34899491c26" providerId="ADAL" clId="{A1E824B2-7623-459D-AB8C-717E05F3AC86}" dt="2018-12-13T09:45:04.489" v="393" actId="20577"/>
        <pc:sldMkLst>
          <pc:docMk/>
          <pc:sldMk cId="1912186012" sldId="417"/>
        </pc:sldMkLst>
        <pc:spChg chg="mod">
          <ac:chgData name="Jan Fitzpatrick" userId="d1b284ec-d1dd-4765-b823-b34899491c26" providerId="ADAL" clId="{A1E824B2-7623-459D-AB8C-717E05F3AC86}" dt="2018-12-13T09:22:29.736" v="56"/>
          <ac:spMkLst>
            <pc:docMk/>
            <pc:sldMk cId="1912186012" sldId="417"/>
            <ac:spMk id="17" creationId="{0F18B4CD-798D-4EA5-92CF-7A4BB6DD9812}"/>
          </ac:spMkLst>
        </pc:spChg>
        <pc:spChg chg="mod">
          <ac:chgData name="Jan Fitzpatrick" userId="d1b284ec-d1dd-4765-b823-b34899491c26" providerId="ADAL" clId="{A1E824B2-7623-459D-AB8C-717E05F3AC86}" dt="2018-12-13T09:45:04.489" v="393" actId="20577"/>
          <ac:spMkLst>
            <pc:docMk/>
            <pc:sldMk cId="1912186012" sldId="417"/>
            <ac:spMk id="19" creationId="{5252A847-DE45-4FA3-A1F8-EEBEB845FF8E}"/>
          </ac:spMkLst>
        </pc:spChg>
      </pc:sldChg>
      <pc:sldChg chg="modSp">
        <pc:chgData name="Jan Fitzpatrick" userId="d1b284ec-d1dd-4765-b823-b34899491c26" providerId="ADAL" clId="{A1E824B2-7623-459D-AB8C-717E05F3AC86}" dt="2018-12-13T09:36:18.346" v="290" actId="1035"/>
        <pc:sldMkLst>
          <pc:docMk/>
          <pc:sldMk cId="1454936639" sldId="418"/>
        </pc:sldMkLst>
        <pc:spChg chg="mod">
          <ac:chgData name="Jan Fitzpatrick" userId="d1b284ec-d1dd-4765-b823-b34899491c26" providerId="ADAL" clId="{A1E824B2-7623-459D-AB8C-717E05F3AC86}" dt="2018-12-13T09:22:29.736" v="56"/>
          <ac:spMkLst>
            <pc:docMk/>
            <pc:sldMk cId="1454936639" sldId="418"/>
            <ac:spMk id="17" creationId="{0F18B4CD-798D-4EA5-92CF-7A4BB6DD9812}"/>
          </ac:spMkLst>
        </pc:spChg>
        <pc:spChg chg="mod">
          <ac:chgData name="Jan Fitzpatrick" userId="d1b284ec-d1dd-4765-b823-b34899491c26" providerId="ADAL" clId="{A1E824B2-7623-459D-AB8C-717E05F3AC86}" dt="2018-12-13T09:35:00.028" v="270" actId="120"/>
          <ac:spMkLst>
            <pc:docMk/>
            <pc:sldMk cId="1454936639" sldId="418"/>
            <ac:spMk id="19" creationId="{5252A847-DE45-4FA3-A1F8-EEBEB845FF8E}"/>
          </ac:spMkLst>
        </pc:spChg>
        <pc:graphicFrameChg chg="mod modGraphic">
          <ac:chgData name="Jan Fitzpatrick" userId="d1b284ec-d1dd-4765-b823-b34899491c26" providerId="ADAL" clId="{A1E824B2-7623-459D-AB8C-717E05F3AC86}" dt="2018-12-13T09:36:18.346" v="290" actId="1035"/>
          <ac:graphicFrameMkLst>
            <pc:docMk/>
            <pc:sldMk cId="1454936639" sldId="418"/>
            <ac:graphicFrameMk id="6" creationId="{2959EA7B-B34B-49D1-8C02-E4C4CBCA6392}"/>
          </ac:graphicFrameMkLst>
        </pc:graphicFrameChg>
      </pc:sldChg>
      <pc:sldChg chg="addSp delSp modSp">
        <pc:chgData name="Jan Fitzpatrick" userId="d1b284ec-d1dd-4765-b823-b34899491c26" providerId="ADAL" clId="{A1E824B2-7623-459D-AB8C-717E05F3AC86}" dt="2018-12-13T09:30:40.603" v="149" actId="404"/>
        <pc:sldMkLst>
          <pc:docMk/>
          <pc:sldMk cId="1438570120" sldId="419"/>
        </pc:sldMkLst>
        <pc:spChg chg="mod">
          <ac:chgData name="Jan Fitzpatrick" userId="d1b284ec-d1dd-4765-b823-b34899491c26" providerId="ADAL" clId="{A1E824B2-7623-459D-AB8C-717E05F3AC86}" dt="2018-12-13T09:22:29.736" v="56"/>
          <ac:spMkLst>
            <pc:docMk/>
            <pc:sldMk cId="1438570120" sldId="419"/>
            <ac:spMk id="17" creationId="{0F18B4CD-798D-4EA5-92CF-7A4BB6DD9812}"/>
          </ac:spMkLst>
        </pc:spChg>
        <pc:spChg chg="mod">
          <ac:chgData name="Jan Fitzpatrick" userId="d1b284ec-d1dd-4765-b823-b34899491c26" providerId="ADAL" clId="{A1E824B2-7623-459D-AB8C-717E05F3AC86}" dt="2018-12-13T09:30:40.603" v="149" actId="404"/>
          <ac:spMkLst>
            <pc:docMk/>
            <pc:sldMk cId="1438570120" sldId="419"/>
            <ac:spMk id="19" creationId="{5252A847-DE45-4FA3-A1F8-EEBEB845FF8E}"/>
          </ac:spMkLst>
        </pc:spChg>
        <pc:graphicFrameChg chg="modGraphic">
          <ac:chgData name="Jan Fitzpatrick" userId="d1b284ec-d1dd-4765-b823-b34899491c26" providerId="ADAL" clId="{A1E824B2-7623-459D-AB8C-717E05F3AC86}" dt="2018-12-13T09:29:04.706" v="143" actId="207"/>
          <ac:graphicFrameMkLst>
            <pc:docMk/>
            <pc:sldMk cId="1438570120" sldId="419"/>
            <ac:graphicFrameMk id="6" creationId="{179230A6-769F-48C7-AEE8-9B9EF05385A4}"/>
          </ac:graphicFrameMkLst>
        </pc:graphicFrameChg>
        <pc:cxnChg chg="add mod">
          <ac:chgData name="Jan Fitzpatrick" userId="d1b284ec-d1dd-4765-b823-b34899491c26" providerId="ADAL" clId="{A1E824B2-7623-459D-AB8C-717E05F3AC86}" dt="2018-12-13T09:30:01.207" v="147" actId="1582"/>
          <ac:cxnSpMkLst>
            <pc:docMk/>
            <pc:sldMk cId="1438570120" sldId="419"/>
            <ac:cxnSpMk id="3" creationId="{040EBCDC-7220-4AB0-99C7-FC131632DE4D}"/>
          </ac:cxnSpMkLst>
        </pc:cxnChg>
        <pc:cxnChg chg="del">
          <ac:chgData name="Jan Fitzpatrick" userId="d1b284ec-d1dd-4765-b823-b34899491c26" providerId="ADAL" clId="{A1E824B2-7623-459D-AB8C-717E05F3AC86}" dt="2018-12-13T09:28:57.009" v="141" actId="478"/>
          <ac:cxnSpMkLst>
            <pc:docMk/>
            <pc:sldMk cId="1438570120" sldId="419"/>
            <ac:cxnSpMk id="7" creationId="{87302293-0E51-40A1-8AB5-7EA10239D739}"/>
          </ac:cxnSpMkLst>
        </pc:cxnChg>
      </pc:sldChg>
      <pc:sldChg chg="modSp add">
        <pc:chgData name="Jan Fitzpatrick" userId="d1b284ec-d1dd-4765-b823-b34899491c26" providerId="ADAL" clId="{A1E824B2-7623-459D-AB8C-717E05F3AC86}" dt="2018-12-13T09:48:37.967" v="426" actId="6549"/>
        <pc:sldMkLst>
          <pc:docMk/>
          <pc:sldMk cId="3472878992" sldId="420"/>
        </pc:sldMkLst>
        <pc:spChg chg="mod">
          <ac:chgData name="Jan Fitzpatrick" userId="d1b284ec-d1dd-4765-b823-b34899491c26" providerId="ADAL" clId="{A1E824B2-7623-459D-AB8C-717E05F3AC86}" dt="2018-12-13T09:48:37.967" v="426" actId="6549"/>
          <ac:spMkLst>
            <pc:docMk/>
            <pc:sldMk cId="3472878992" sldId="420"/>
            <ac:spMk id="19" creationId="{5252A847-DE45-4FA3-A1F8-EEBEB845FF8E}"/>
          </ac:spMkLst>
        </pc:spChg>
        <pc:graphicFrameChg chg="modGraphic">
          <ac:chgData name="Jan Fitzpatrick" userId="d1b284ec-d1dd-4765-b823-b34899491c26" providerId="ADAL" clId="{A1E824B2-7623-459D-AB8C-717E05F3AC86}" dt="2018-12-13T09:27:27.533" v="132" actId="207"/>
          <ac:graphicFrameMkLst>
            <pc:docMk/>
            <pc:sldMk cId="3472878992" sldId="420"/>
            <ac:graphicFrameMk id="8" creationId="{BD4695E7-FE2F-4F6C-9326-0468A6845460}"/>
          </ac:graphicFrameMkLst>
        </pc:graphicFrameChg>
      </pc:sldChg>
      <pc:sldChg chg="modSp add">
        <pc:chgData name="Jan Fitzpatrick" userId="d1b284ec-d1dd-4765-b823-b34899491c26" providerId="ADAL" clId="{A1E824B2-7623-459D-AB8C-717E05F3AC86}" dt="2018-12-13T09:46:51.477" v="403" actId="1035"/>
        <pc:sldMkLst>
          <pc:docMk/>
          <pc:sldMk cId="372185590" sldId="421"/>
        </pc:sldMkLst>
        <pc:spChg chg="mod">
          <ac:chgData name="Jan Fitzpatrick" userId="d1b284ec-d1dd-4765-b823-b34899491c26" providerId="ADAL" clId="{A1E824B2-7623-459D-AB8C-717E05F3AC86}" dt="2018-12-13T09:46:51.477" v="403" actId="1035"/>
          <ac:spMkLst>
            <pc:docMk/>
            <pc:sldMk cId="372185590" sldId="421"/>
            <ac:spMk id="19" creationId="{5252A847-DE45-4FA3-A1F8-EEBEB845FF8E}"/>
          </ac:spMkLst>
        </pc:spChg>
      </pc:sldChg>
      <pc:sldChg chg="modSp add">
        <pc:chgData name="Jan Fitzpatrick" userId="d1b284ec-d1dd-4765-b823-b34899491c26" providerId="ADAL" clId="{A1E824B2-7623-459D-AB8C-717E05F3AC86}" dt="2018-12-13T09:36:26.064" v="305" actId="1035"/>
        <pc:sldMkLst>
          <pc:docMk/>
          <pc:sldMk cId="2081888861" sldId="422"/>
        </pc:sldMkLst>
        <pc:graphicFrameChg chg="mod">
          <ac:chgData name="Jan Fitzpatrick" userId="d1b284ec-d1dd-4765-b823-b34899491c26" providerId="ADAL" clId="{A1E824B2-7623-459D-AB8C-717E05F3AC86}" dt="2018-12-13T09:36:26.064" v="305" actId="1035"/>
          <ac:graphicFrameMkLst>
            <pc:docMk/>
            <pc:sldMk cId="2081888861" sldId="422"/>
            <ac:graphicFrameMk id="6" creationId="{2959EA7B-B34B-49D1-8C02-E4C4CBCA6392}"/>
          </ac:graphicFrameMkLst>
        </pc:graphicFrameChg>
      </pc:sldChg>
      <pc:sldChg chg="addSp delSp modSp add">
        <pc:chgData name="Jan Fitzpatrick" userId="d1b284ec-d1dd-4765-b823-b34899491c26" providerId="ADAL" clId="{A1E824B2-7623-459D-AB8C-717E05F3AC86}" dt="2018-12-13T09:44:20.616" v="388" actId="478"/>
        <pc:sldMkLst>
          <pc:docMk/>
          <pc:sldMk cId="1355714233" sldId="423"/>
        </pc:sldMkLst>
        <pc:spChg chg="add del mod">
          <ac:chgData name="Jan Fitzpatrick" userId="d1b284ec-d1dd-4765-b823-b34899491c26" providerId="ADAL" clId="{A1E824B2-7623-459D-AB8C-717E05F3AC86}" dt="2018-12-13T09:44:20.616" v="388" actId="478"/>
          <ac:spMkLst>
            <pc:docMk/>
            <pc:sldMk cId="1355714233" sldId="423"/>
            <ac:spMk id="2" creationId="{F9B406CD-201E-415C-B11B-0F704E1D65AF}"/>
          </ac:spMkLst>
        </pc:spChg>
        <pc:spChg chg="add del mod">
          <ac:chgData name="Jan Fitzpatrick" userId="d1b284ec-d1dd-4765-b823-b34899491c26" providerId="ADAL" clId="{A1E824B2-7623-459D-AB8C-717E05F3AC86}" dt="2018-12-13T09:44:18.514" v="387" actId="478"/>
          <ac:spMkLst>
            <pc:docMk/>
            <pc:sldMk cId="1355714233" sldId="423"/>
            <ac:spMk id="8" creationId="{5F6CCA16-2757-4236-870A-37A304D95FF9}"/>
          </ac:spMkLst>
        </pc:spChg>
        <pc:spChg chg="mod">
          <ac:chgData name="Jan Fitzpatrick" userId="d1b284ec-d1dd-4765-b823-b34899491c26" providerId="ADAL" clId="{A1E824B2-7623-459D-AB8C-717E05F3AC86}" dt="2018-12-13T09:43:52.513" v="383" actId="20577"/>
          <ac:spMkLst>
            <pc:docMk/>
            <pc:sldMk cId="1355714233" sldId="423"/>
            <ac:spMk id="19" creationId="{5252A847-DE45-4FA3-A1F8-EEBEB845FF8E}"/>
          </ac:spMkLst>
        </pc:spChg>
      </pc:sldChg>
      <pc:sldChg chg="add">
        <pc:chgData name="Jan Fitzpatrick" userId="d1b284ec-d1dd-4765-b823-b34899491c26" providerId="ADAL" clId="{A1E824B2-7623-459D-AB8C-717E05F3AC86}" dt="2018-12-13T09:44:13.691" v="386"/>
        <pc:sldMkLst>
          <pc:docMk/>
          <pc:sldMk cId="1109331271" sldId="424"/>
        </pc:sldMkLst>
      </pc:sldChg>
      <pc:sldChg chg="modSp add">
        <pc:chgData name="Jan Fitzpatrick" userId="d1b284ec-d1dd-4765-b823-b34899491c26" providerId="ADAL" clId="{A1E824B2-7623-459D-AB8C-717E05F3AC86}" dt="2018-12-13T09:52:18.782" v="489" actId="403"/>
        <pc:sldMkLst>
          <pc:docMk/>
          <pc:sldMk cId="28038483" sldId="425"/>
        </pc:sldMkLst>
        <pc:spChg chg="mod">
          <ac:chgData name="Jan Fitzpatrick" userId="d1b284ec-d1dd-4765-b823-b34899491c26" providerId="ADAL" clId="{A1E824B2-7623-459D-AB8C-717E05F3AC86}" dt="2018-12-13T09:52:18.782" v="489" actId="403"/>
          <ac:spMkLst>
            <pc:docMk/>
            <pc:sldMk cId="28038483" sldId="425"/>
            <ac:spMk id="19" creationId="{5252A847-DE45-4FA3-A1F8-EEBEB845FF8E}"/>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E48FCE9-FCCB-4965-BE8A-C8AF4E874796}" type="datetimeFigureOut">
              <a:rPr lang="en-GB" smtClean="0"/>
              <a:t>10/01/2019</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5927675-984E-46BE-BAA8-BF1606CAC5CD}" type="slidenum">
              <a:rPr lang="en-GB" smtClean="0"/>
              <a:t>‹#›</a:t>
            </a:fld>
            <a:endParaRPr lang="en-GB"/>
          </a:p>
        </p:txBody>
      </p:sp>
    </p:spTree>
    <p:extLst>
      <p:ext uri="{BB962C8B-B14F-4D97-AF65-F5344CB8AC3E}">
        <p14:creationId xmlns:p14="http://schemas.microsoft.com/office/powerpoint/2010/main" val="29300990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D5927675-984E-46BE-BAA8-BF1606CAC5CD}" type="slidenum">
              <a:rPr lang="en-GB" smtClean="0"/>
              <a:t>12</a:t>
            </a:fld>
            <a:endParaRPr lang="en-GB"/>
          </a:p>
        </p:txBody>
      </p:sp>
    </p:spTree>
    <p:extLst>
      <p:ext uri="{BB962C8B-B14F-4D97-AF65-F5344CB8AC3E}">
        <p14:creationId xmlns:p14="http://schemas.microsoft.com/office/powerpoint/2010/main" val="24941492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D5927675-984E-46BE-BAA8-BF1606CAC5CD}" type="slidenum">
              <a:rPr lang="en-GB" smtClean="0"/>
              <a:t>13</a:t>
            </a:fld>
            <a:endParaRPr lang="en-GB"/>
          </a:p>
        </p:txBody>
      </p:sp>
    </p:spTree>
    <p:extLst>
      <p:ext uri="{BB962C8B-B14F-4D97-AF65-F5344CB8AC3E}">
        <p14:creationId xmlns:p14="http://schemas.microsoft.com/office/powerpoint/2010/main" val="30843014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2C43C518-2E58-4E98-8F61-29A47E1D445A}" type="datetimeFigureOut">
              <a:rPr lang="en-GB" smtClean="0"/>
              <a:t>10/01/2019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12686816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C43C518-2E58-4E98-8F61-29A47E1D445A}" type="datetimeFigureOut">
              <a:rPr lang="en-GB" smtClean="0"/>
              <a:t>10/01/2019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40117486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C43C518-2E58-4E98-8F61-29A47E1D445A}" type="datetimeFigureOut">
              <a:rPr lang="en-GB" smtClean="0"/>
              <a:t>10/01/2019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33039993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C43C518-2E58-4E98-8F61-29A47E1D445A}" type="datetimeFigureOut">
              <a:rPr lang="en-GB" smtClean="0"/>
              <a:t>10/01/2019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42146660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2C43C518-2E58-4E98-8F61-29A47E1D445A}" type="datetimeFigureOut">
              <a:rPr lang="en-GB" smtClean="0"/>
              <a:t>10/01/2019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681169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2C43C518-2E58-4E98-8F61-29A47E1D445A}" type="datetimeFigureOut">
              <a:rPr lang="en-GB" smtClean="0"/>
              <a:t>10/01/2019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30931389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2C43C518-2E58-4E98-8F61-29A47E1D445A}" type="datetimeFigureOut">
              <a:rPr lang="en-GB" smtClean="0"/>
              <a:t>10/01/2019</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13213319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2C43C518-2E58-4E98-8F61-29A47E1D445A}" type="datetimeFigureOut">
              <a:rPr lang="en-GB" smtClean="0"/>
              <a:t>10/01/2019</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2328380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C43C518-2E58-4E98-8F61-29A47E1D445A}" type="datetimeFigureOut">
              <a:rPr lang="en-GB" smtClean="0"/>
              <a:t>10/01/2019</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31310637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2C43C518-2E58-4E98-8F61-29A47E1D445A}" type="datetimeFigureOut">
              <a:rPr lang="en-GB" smtClean="0"/>
              <a:t>10/01/2019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40387609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2C43C518-2E58-4E98-8F61-29A47E1D445A}" type="datetimeFigureOut">
              <a:rPr lang="en-GB" smtClean="0"/>
              <a:t>10/01/2019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42458489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C43C518-2E58-4E98-8F61-29A47E1D445A}" type="datetimeFigureOut">
              <a:rPr lang="en-GB" smtClean="0"/>
              <a:t>10/01/2019</a:t>
            </a:fld>
            <a:endParaRPr lang="en-GB"/>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2B0018D-5503-4B9E-8996-530C5B2D4BAD}" type="slidenum">
              <a:rPr lang="en-GB" smtClean="0"/>
              <a:t>‹#›</a:t>
            </a:fld>
            <a:endParaRPr lang="en-GB"/>
          </a:p>
        </p:txBody>
      </p:sp>
    </p:spTree>
    <p:extLst>
      <p:ext uri="{BB962C8B-B14F-4D97-AF65-F5344CB8AC3E}">
        <p14:creationId xmlns:p14="http://schemas.microsoft.com/office/powerpoint/2010/main" val="425241140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classroomsecrets.co.uk/content-domain-filter/?fwp_contentdomain=4g5.8" TargetMode="External"/><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hyperlink" Target="https://classroomsecrets.co.uk/recognising-apostrophes-year-4-apostrophes-free-resource-pack" TargetMode="External"/><Relationship Id="rId4" Type="http://schemas.openxmlformats.org/officeDocument/2006/relationships/hyperlink" Target="https://classroomsecrets.co.uk/search/?fwp_topic=gps-scheme-of-work" TargetMode="Externa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lgn="ctr"/>
            <a:r>
              <a:rPr lang="en-GB" sz="1600" b="1" u="sng" dirty="0">
                <a:solidFill>
                  <a:srgbClr val="E7E6E6">
                    <a:lumMod val="50000"/>
                  </a:srgbClr>
                </a:solidFill>
                <a:latin typeface="Century Gothic" panose="020B0502020202020204" pitchFamily="34" charset="0"/>
              </a:rPr>
              <a:t>Year 4 – Spring Block 1 – Apostrophes – Recognising Apostrophes</a:t>
            </a:r>
          </a:p>
          <a:p>
            <a:pPr lvl="0" algn="ctr"/>
            <a:endParaRPr lang="en-GB" sz="1600" b="1" dirty="0">
              <a:solidFill>
                <a:srgbClr val="E7E6E6">
                  <a:lumMod val="25000"/>
                </a:srgbClr>
              </a:solidFill>
              <a:latin typeface="Century Gothic" panose="020B0502020202020204" pitchFamily="34" charset="0"/>
            </a:endParaRPr>
          </a:p>
          <a:p>
            <a:pPr lvl="0" defTabSz="457200">
              <a:defRPr/>
            </a:pPr>
            <a:r>
              <a:rPr lang="en-GB" sz="1600" b="1" dirty="0">
                <a:solidFill>
                  <a:prstClr val="black"/>
                </a:solidFill>
                <a:latin typeface="Century Gothic" panose="020B0502020202020204" pitchFamily="34" charset="0"/>
              </a:rPr>
              <a:t>About This Resource:</a:t>
            </a:r>
          </a:p>
          <a:p>
            <a:pPr lvl="0" defTabSz="457200">
              <a:defRPr/>
            </a:pPr>
            <a:endParaRPr lang="en-GB" sz="1200" b="1" dirty="0">
              <a:solidFill>
                <a:prstClr val="black"/>
              </a:solidFill>
              <a:latin typeface="Century Gothic" panose="020B0502020202020204" pitchFamily="34" charset="0"/>
            </a:endParaRPr>
          </a:p>
          <a:p>
            <a:pPr lvl="0" defTabSz="457200">
              <a:defRPr/>
            </a:pPr>
            <a:r>
              <a:rPr lang="en-GB" sz="1200" b="1" dirty="0">
                <a:solidFill>
                  <a:prstClr val="black"/>
                </a:solidFill>
                <a:latin typeface="Century Gothic" panose="020B0502020202020204" pitchFamily="34" charset="0"/>
              </a:rPr>
              <a:t>This PowerPoint has been designed to support your teaching of this small step. It includes a starter activity and an example of each question from the Varied Fluency and Application and Reasoning resources also provided in this pack. You can choose to work through all examples provided or a selection of them depending on the needs of your class.</a:t>
            </a:r>
          </a:p>
          <a:p>
            <a:pPr lvl="0" defTabSz="457200">
              <a:defRPr/>
            </a:pPr>
            <a:endParaRPr lang="en-GB" sz="1200" b="1" dirty="0">
              <a:solidFill>
                <a:prstClr val="black"/>
              </a:solidFill>
              <a:latin typeface="Century Gothic" panose="020B0502020202020204" pitchFamily="34" charset="0"/>
            </a:endParaRPr>
          </a:p>
          <a:p>
            <a:pPr lvl="0" defTabSz="457200">
              <a:defRPr/>
            </a:pPr>
            <a:endParaRPr lang="en-GB" sz="1200" b="1" dirty="0">
              <a:solidFill>
                <a:prstClr val="black"/>
              </a:solidFill>
              <a:latin typeface="Century Gothic" panose="020B0502020202020204" pitchFamily="34" charset="0"/>
            </a:endParaRPr>
          </a:p>
          <a:p>
            <a:pPr lvl="0" defTabSz="457200">
              <a:defRPr/>
            </a:pPr>
            <a:r>
              <a:rPr lang="en-GB" sz="1600" b="1" dirty="0">
                <a:solidFill>
                  <a:prstClr val="black"/>
                </a:solidFill>
                <a:latin typeface="Century Gothic" panose="020B0502020202020204" pitchFamily="34" charset="0"/>
              </a:rPr>
              <a:t>National Curriculum Objectives:</a:t>
            </a:r>
            <a:endParaRPr lang="en-GB" sz="1600" b="1" dirty="0">
              <a:solidFill>
                <a:srgbClr val="FF0000"/>
              </a:solidFill>
              <a:latin typeface="Century Gothic" panose="020B0502020202020204" pitchFamily="34" charset="0"/>
            </a:endParaRPr>
          </a:p>
          <a:p>
            <a:pPr lvl="0" fontAlgn="base">
              <a:defRPr/>
            </a:pPr>
            <a:endParaRPr lang="en-GB" sz="1200" b="1" dirty="0">
              <a:solidFill>
                <a:prstClr val="black"/>
              </a:solidFill>
              <a:latin typeface="Century Gothic" panose="020B0502020202020204" pitchFamily="34" charset="0"/>
            </a:endParaRPr>
          </a:p>
          <a:p>
            <a:pPr fontAlgn="base">
              <a:lnSpc>
                <a:spcPct val="100000"/>
              </a:lnSpc>
              <a:spcAft>
                <a:spcPts val="0"/>
              </a:spcAft>
              <a:buClrTx/>
              <a:buSzTx/>
              <a:tabLst/>
              <a:defRPr/>
            </a:pPr>
            <a:r>
              <a:rPr lang="en-US" sz="1200" b="1" dirty="0">
                <a:solidFill>
                  <a:schemeClr val="tx1"/>
                </a:solidFill>
                <a:latin typeface="Century Gothic" panose="020B0502020202020204" pitchFamily="34" charset="0"/>
              </a:rPr>
              <a:t>English Year 4: (4G5.8) </a:t>
            </a:r>
            <a:r>
              <a:rPr lang="en-US" sz="1200" b="1" dirty="0">
                <a:solidFill>
                  <a:srgbClr val="0563C1"/>
                </a:solidFill>
                <a:latin typeface="Century Gothic" panose="020B0502020202020204" pitchFamily="34" charset="0"/>
                <a:hlinkClick r:id="rId3">
                  <a:extLst>
                    <a:ext uri="{A12FA001-AC4F-418D-AE19-62706E023703}">
                      <ahyp:hlinkClr xmlns:ahyp="http://schemas.microsoft.com/office/drawing/2018/hyperlinkcolor" val="tx"/>
                    </a:ext>
                  </a:extLst>
                </a:hlinkClick>
              </a:rPr>
              <a:t>Indicating possession by using the possessive apostrophe with plural nouns</a:t>
            </a:r>
            <a:endParaRPr lang="en-US" sz="1200" b="1" dirty="0">
              <a:solidFill>
                <a:srgbClr val="0563C1"/>
              </a:solidFill>
              <a:latin typeface="Century Gothic" panose="020B0502020202020204" pitchFamily="34" charset="0"/>
            </a:endParaRPr>
          </a:p>
          <a:p>
            <a:pPr fontAlgn="base">
              <a:lnSpc>
                <a:spcPct val="100000"/>
              </a:lnSpc>
              <a:spcAft>
                <a:spcPts val="0"/>
              </a:spcAft>
              <a:buClrTx/>
              <a:buSzTx/>
              <a:tabLst/>
              <a:defRPr/>
            </a:pPr>
            <a:r>
              <a:rPr lang="en-US" sz="1200" b="1" dirty="0">
                <a:solidFill>
                  <a:schemeClr val="tx1"/>
                </a:solidFill>
                <a:latin typeface="Century Gothic" panose="020B0502020202020204" pitchFamily="34" charset="0"/>
              </a:rPr>
              <a:t>English Year 4: </a:t>
            </a:r>
            <a:r>
              <a:rPr lang="en-US" sz="1200" b="1" dirty="0">
                <a:solidFill>
                  <a:prstClr val="black"/>
                </a:solidFill>
                <a:latin typeface="Century Gothic" panose="020B0502020202020204" pitchFamily="34" charset="0"/>
              </a:rPr>
              <a:t>(4G5.8) </a:t>
            </a:r>
            <a:r>
              <a:rPr lang="en-US" sz="1200" b="1" dirty="0">
                <a:solidFill>
                  <a:prstClr val="black"/>
                </a:solidFill>
                <a:latin typeface="Century Gothic" panose="020B0502020202020204" pitchFamily="34" charset="0"/>
                <a:hlinkClick r:id="rId3"/>
              </a:rPr>
              <a:t>The grammatical difference between plural and possessive –s</a:t>
            </a:r>
            <a:endParaRPr lang="en-US" sz="1200" b="1" dirty="0">
              <a:solidFill>
                <a:prstClr val="black"/>
              </a:solidFill>
              <a:latin typeface="Century Gothic" panose="020B0502020202020204" pitchFamily="34" charset="0"/>
            </a:endParaRPr>
          </a:p>
          <a:p>
            <a:pPr fontAlgn="base">
              <a:lnSpc>
                <a:spcPct val="100000"/>
              </a:lnSpc>
              <a:spcAft>
                <a:spcPts val="0"/>
              </a:spcAft>
              <a:buClrTx/>
              <a:buSzTx/>
              <a:tabLst/>
              <a:defRPr/>
            </a:pPr>
            <a:r>
              <a:rPr lang="en-US" sz="1200" b="1" dirty="0">
                <a:solidFill>
                  <a:schemeClr val="tx1"/>
                </a:solidFill>
                <a:latin typeface="Century Gothic" panose="020B0502020202020204" pitchFamily="34" charset="0"/>
              </a:rPr>
              <a:t>English Year 4: </a:t>
            </a:r>
            <a:r>
              <a:rPr lang="en-US" sz="1200" b="1" dirty="0">
                <a:solidFill>
                  <a:prstClr val="black"/>
                </a:solidFill>
                <a:latin typeface="Century Gothic" panose="020B0502020202020204" pitchFamily="34" charset="0"/>
              </a:rPr>
              <a:t>(4G5.8) </a:t>
            </a:r>
            <a:r>
              <a:rPr lang="en-US" sz="1200" b="1" dirty="0">
                <a:solidFill>
                  <a:prstClr val="black"/>
                </a:solidFill>
                <a:latin typeface="Century Gothic" panose="020B0502020202020204" pitchFamily="34" charset="0"/>
                <a:hlinkClick r:id="rId3"/>
              </a:rPr>
              <a:t>Apostrophes to mark plural possession [for example, the girl’s name, the girls’ names]</a:t>
            </a:r>
            <a:endParaRPr lang="en-US" sz="1200" b="1" dirty="0">
              <a:solidFill>
                <a:prstClr val="black"/>
              </a:solidFill>
              <a:latin typeface="Century Gothic" panose="020B0502020202020204" pitchFamily="34" charset="0"/>
            </a:endParaRPr>
          </a:p>
          <a:p>
            <a:pPr fontAlgn="base">
              <a:lnSpc>
                <a:spcPct val="100000"/>
              </a:lnSpc>
              <a:spcAft>
                <a:spcPts val="0"/>
              </a:spcAft>
              <a:buClrTx/>
              <a:buSzTx/>
              <a:tabLst/>
              <a:defRPr/>
            </a:pPr>
            <a:endParaRPr lang="en-GB" sz="1200" b="1" u="sng" dirty="0">
              <a:solidFill>
                <a:prstClr val="black"/>
              </a:solidFill>
              <a:latin typeface="Century Gothic" panose="020B0502020202020204" pitchFamily="34" charset="0"/>
            </a:endParaRPr>
          </a:p>
          <a:p>
            <a:pPr lvl="0" defTabSz="457200">
              <a:lnSpc>
                <a:spcPct val="100000"/>
              </a:lnSpc>
              <a:spcAft>
                <a:spcPts val="0"/>
              </a:spcAft>
              <a:buClrTx/>
              <a:buSzTx/>
              <a:tabLst/>
              <a:defRPr/>
            </a:pPr>
            <a:endParaRPr lang="en-GB" sz="1200" b="1" u="sng" dirty="0">
              <a:solidFill>
                <a:prstClr val="black"/>
              </a:solidFill>
              <a:latin typeface="Century Gothic" panose="020B0502020202020204" pitchFamily="34" charset="0"/>
            </a:endParaRPr>
          </a:p>
          <a:p>
            <a:pPr>
              <a:lnSpc>
                <a:spcPct val="100000"/>
              </a:lnSpc>
              <a:spcAft>
                <a:spcPts val="0"/>
              </a:spcAft>
              <a:defRPr/>
            </a:pPr>
            <a:r>
              <a:rPr lang="en-GB" sz="1600" b="1" dirty="0">
                <a:solidFill>
                  <a:prstClr val="black"/>
                </a:solidFill>
                <a:latin typeface="Century Gothic" panose="020B0502020202020204" pitchFamily="34" charset="0"/>
                <a:hlinkClick r:id="rId4"/>
              </a:rPr>
              <a:t>More resources</a:t>
            </a:r>
            <a:r>
              <a:rPr lang="en-GB" sz="1600" b="1" dirty="0">
                <a:solidFill>
                  <a:prstClr val="black"/>
                </a:solidFill>
                <a:latin typeface="Century Gothic" panose="020B0502020202020204" pitchFamily="34" charset="0"/>
              </a:rPr>
              <a:t> from our Grammar, Punctuation and Spelling scheme of work.</a:t>
            </a:r>
            <a:endParaRPr lang="en-GB" sz="1200" b="1" dirty="0">
              <a:solidFill>
                <a:prstClr val="black"/>
              </a:solidFill>
              <a:latin typeface="Century Gothic" panose="020B0502020202020204" pitchFamily="34" charset="0"/>
            </a:endParaRPr>
          </a:p>
          <a:p>
            <a:pPr lvl="0" defTabSz="457200">
              <a:lnSpc>
                <a:spcPct val="100000"/>
              </a:lnSpc>
              <a:spcAft>
                <a:spcPts val="0"/>
              </a:spcAft>
              <a:buClrTx/>
              <a:buSzTx/>
              <a:tabLst/>
              <a:defRPr/>
            </a:pPr>
            <a:endParaRPr lang="en-GB" sz="1200" b="1" dirty="0">
              <a:solidFill>
                <a:prstClr val="black"/>
              </a:solidFill>
              <a:latin typeface="Century Gothic" panose="020B0502020202020204" pitchFamily="34" charset="0"/>
            </a:endParaRPr>
          </a:p>
          <a:p>
            <a:pPr lvl="0" defTabSz="457200">
              <a:lnSpc>
                <a:spcPct val="100000"/>
              </a:lnSpc>
              <a:spcAft>
                <a:spcPts val="0"/>
              </a:spcAft>
              <a:buClrTx/>
              <a:buSzTx/>
              <a:tabLst/>
              <a:defRPr/>
            </a:pPr>
            <a:endParaRPr lang="en-GB" sz="1200" b="1" dirty="0">
              <a:solidFill>
                <a:prstClr val="black"/>
              </a:solidFill>
              <a:latin typeface="Century Gothic" panose="020B0502020202020204" pitchFamily="34" charset="0"/>
            </a:endParaRPr>
          </a:p>
          <a:p>
            <a:pPr lvl="0">
              <a:defRPr/>
            </a:pPr>
            <a:r>
              <a:rPr lang="en-GB" sz="1600" b="1" dirty="0">
                <a:solidFill>
                  <a:prstClr val="black"/>
                </a:solidFill>
                <a:latin typeface="Century Gothic" panose="020B0502020202020204" pitchFamily="34" charset="0"/>
              </a:rPr>
              <a:t>Did you like this resource? Don’t forget to </a:t>
            </a:r>
            <a:r>
              <a:rPr lang="en-GB" sz="1600" b="1" dirty="0">
                <a:solidFill>
                  <a:prstClr val="black"/>
                </a:solidFill>
                <a:latin typeface="Century Gothic" panose="020B0502020202020204" pitchFamily="34" charset="0"/>
                <a:hlinkClick r:id="rId5"/>
              </a:rPr>
              <a:t>review</a:t>
            </a:r>
            <a:r>
              <a:rPr lang="en-GB" sz="1600" b="1" dirty="0">
                <a:solidFill>
                  <a:prstClr val="black"/>
                </a:solidFill>
                <a:latin typeface="Century Gothic" panose="020B0502020202020204" pitchFamily="34" charset="0"/>
              </a:rPr>
              <a:t> it on our website.</a:t>
            </a:r>
          </a:p>
        </p:txBody>
      </p:sp>
    </p:spTree>
    <p:extLst>
      <p:ext uri="{BB962C8B-B14F-4D97-AF65-F5344CB8AC3E}">
        <p14:creationId xmlns:p14="http://schemas.microsoft.com/office/powerpoint/2010/main" val="26374812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sp>
        <p:nvSpPr>
          <p:cNvPr id="19" name="Rectangle 18">
            <a:extLst>
              <a:ext uri="{FF2B5EF4-FFF2-40B4-BE49-F238E27FC236}">
                <a16:creationId xmlns:a16="http://schemas.microsoft.com/office/drawing/2014/main" id="{5252A847-DE45-4FA3-A1F8-EEBEB845FF8E}"/>
              </a:ext>
            </a:extLst>
          </p:cNvPr>
          <p:cNvSpPr/>
          <p:nvPr/>
        </p:nvSpPr>
        <p:spPr>
          <a:xfrm>
            <a:off x="275303" y="269822"/>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b="1" u="sng" dirty="0">
                <a:solidFill>
                  <a:schemeClr val="bg2">
                    <a:lumMod val="50000"/>
                  </a:schemeClr>
                </a:solidFill>
                <a:latin typeface="Century Gothic" panose="020B0502020202020204" pitchFamily="34" charset="0"/>
              </a:rPr>
              <a:t>Varied Fluency 3</a:t>
            </a:r>
          </a:p>
          <a:p>
            <a:pPr algn="ctr"/>
            <a:endParaRPr lang="en-GB" sz="2000" b="1" u="sng" dirty="0">
              <a:solidFill>
                <a:schemeClr val="bg2">
                  <a:lumMod val="50000"/>
                </a:schemeClr>
              </a:solidFill>
              <a:latin typeface="Century Gothic" panose="020B0502020202020204" pitchFamily="34" charset="0"/>
            </a:endParaRPr>
          </a:p>
          <a:p>
            <a:r>
              <a:rPr lang="en-GB" sz="2000" b="1" dirty="0">
                <a:solidFill>
                  <a:schemeClr val="tx1"/>
                </a:solidFill>
                <a:latin typeface="Century Gothic" panose="020B0502020202020204" pitchFamily="34" charset="0"/>
              </a:rPr>
              <a:t>Contract the underlined words and add the apostrophes. </a:t>
            </a:r>
          </a:p>
          <a:p>
            <a:endParaRPr lang="en-GB" sz="2000" b="1" dirty="0">
              <a:solidFill>
                <a:schemeClr val="tx1"/>
              </a:solidFill>
              <a:latin typeface="Century Gothic" panose="020B0502020202020204" pitchFamily="34" charset="0"/>
            </a:endParaRPr>
          </a:p>
          <a:p>
            <a:pPr algn="ctr"/>
            <a:endParaRPr lang="en-GB" b="1" u="sng" dirty="0">
              <a:solidFill>
                <a:schemeClr val="tx1"/>
              </a:solidFill>
              <a:latin typeface="Century Gothic" panose="020B0502020202020204" pitchFamily="34" charset="0"/>
            </a:endParaRPr>
          </a:p>
          <a:p>
            <a:pPr algn="ctr"/>
            <a:endParaRPr lang="en-GB" b="1" u="sng" dirty="0">
              <a:solidFill>
                <a:schemeClr val="tx1"/>
              </a:solidFill>
              <a:latin typeface="Century Gothic" panose="020B0502020202020204" pitchFamily="34" charset="0"/>
            </a:endParaRPr>
          </a:p>
          <a:p>
            <a:pPr algn="ctr"/>
            <a:endParaRPr lang="en-GB" b="1" dirty="0">
              <a:solidFill>
                <a:schemeClr val="tx1"/>
              </a:solidFill>
              <a:latin typeface="Century Gothic" panose="020B0502020202020204" pitchFamily="34" charset="0"/>
            </a:endParaRPr>
          </a:p>
          <a:p>
            <a:r>
              <a:rPr lang="en-GB" sz="2400" b="1" u="sng" dirty="0">
                <a:solidFill>
                  <a:schemeClr val="tx1"/>
                </a:solidFill>
                <a:latin typeface="Century Gothic" panose="020B0502020202020204" pitchFamily="34" charset="0"/>
              </a:rPr>
              <a:t>We have</a:t>
            </a:r>
            <a:r>
              <a:rPr lang="en-GB" sz="2400" b="1" dirty="0">
                <a:solidFill>
                  <a:schemeClr val="tx1"/>
                </a:solidFill>
                <a:latin typeface="Century Gothic" panose="020B0502020202020204" pitchFamily="34" charset="0"/>
              </a:rPr>
              <a:t> to tidy our bedrooms today but it </a:t>
            </a:r>
            <a:r>
              <a:rPr lang="en-GB" sz="2400" b="1" u="sng" dirty="0">
                <a:solidFill>
                  <a:schemeClr val="tx1"/>
                </a:solidFill>
                <a:latin typeface="Century Gothic" panose="020B0502020202020204" pitchFamily="34" charset="0"/>
              </a:rPr>
              <a:t>should not </a:t>
            </a:r>
            <a:r>
              <a:rPr lang="en-GB" sz="2400" b="1" dirty="0">
                <a:solidFill>
                  <a:schemeClr val="tx1"/>
                </a:solidFill>
                <a:latin typeface="Century Gothic" panose="020B0502020202020204" pitchFamily="34" charset="0"/>
              </a:rPr>
              <a:t>take too long.  </a:t>
            </a:r>
            <a:endParaRPr lang="en-GB" sz="2400" b="1" u="sng"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p:txBody>
      </p:sp>
    </p:spTree>
    <p:extLst>
      <p:ext uri="{BB962C8B-B14F-4D97-AF65-F5344CB8AC3E}">
        <p14:creationId xmlns:p14="http://schemas.microsoft.com/office/powerpoint/2010/main" val="9850142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sp>
        <p:nvSpPr>
          <p:cNvPr id="19" name="Rectangle 18">
            <a:extLst>
              <a:ext uri="{FF2B5EF4-FFF2-40B4-BE49-F238E27FC236}">
                <a16:creationId xmlns:a16="http://schemas.microsoft.com/office/drawing/2014/main" id="{5252A847-DE45-4FA3-A1F8-EEBEB845FF8E}"/>
              </a:ext>
            </a:extLst>
          </p:cNvPr>
          <p:cNvSpPr/>
          <p:nvPr/>
        </p:nvSpPr>
        <p:spPr>
          <a:xfrm>
            <a:off x="275303" y="269822"/>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b="1" u="sng" dirty="0">
                <a:solidFill>
                  <a:schemeClr val="bg2">
                    <a:lumMod val="50000"/>
                  </a:schemeClr>
                </a:solidFill>
                <a:latin typeface="Century Gothic" panose="020B0502020202020204" pitchFamily="34" charset="0"/>
              </a:rPr>
              <a:t>Varied Fluency 3</a:t>
            </a:r>
          </a:p>
          <a:p>
            <a:pPr algn="ctr"/>
            <a:endParaRPr lang="en-GB" sz="2000" b="1" u="sng" dirty="0">
              <a:solidFill>
                <a:schemeClr val="bg2">
                  <a:lumMod val="50000"/>
                </a:schemeClr>
              </a:solidFill>
              <a:latin typeface="Century Gothic" panose="020B0502020202020204" pitchFamily="34" charset="0"/>
            </a:endParaRPr>
          </a:p>
          <a:p>
            <a:r>
              <a:rPr lang="en-GB" sz="2000" b="1" dirty="0">
                <a:solidFill>
                  <a:schemeClr val="tx1"/>
                </a:solidFill>
                <a:latin typeface="Century Gothic" panose="020B0502020202020204" pitchFamily="34" charset="0"/>
              </a:rPr>
              <a:t>Contract the underlined words and add the apostrophes. </a:t>
            </a:r>
          </a:p>
          <a:p>
            <a:endParaRPr lang="en-GB" sz="2000" b="1" dirty="0">
              <a:solidFill>
                <a:schemeClr val="tx1"/>
              </a:solidFill>
              <a:latin typeface="Century Gothic" panose="020B0502020202020204" pitchFamily="34" charset="0"/>
            </a:endParaRPr>
          </a:p>
          <a:p>
            <a:pPr algn="ctr"/>
            <a:endParaRPr lang="en-GB" b="1" u="sng" dirty="0">
              <a:solidFill>
                <a:schemeClr val="tx1"/>
              </a:solidFill>
              <a:latin typeface="Century Gothic" panose="020B0502020202020204" pitchFamily="34" charset="0"/>
            </a:endParaRPr>
          </a:p>
          <a:p>
            <a:pPr algn="ctr"/>
            <a:endParaRPr lang="en-GB" b="1" u="sng" dirty="0">
              <a:solidFill>
                <a:schemeClr val="tx1"/>
              </a:solidFill>
              <a:latin typeface="Century Gothic" panose="020B0502020202020204" pitchFamily="34" charset="0"/>
            </a:endParaRPr>
          </a:p>
          <a:p>
            <a:pPr algn="ctr"/>
            <a:endParaRPr lang="en-GB" b="1" dirty="0">
              <a:solidFill>
                <a:schemeClr val="tx1"/>
              </a:solidFill>
              <a:latin typeface="Century Gothic" panose="020B0502020202020204" pitchFamily="34" charset="0"/>
            </a:endParaRPr>
          </a:p>
          <a:p>
            <a:r>
              <a:rPr lang="en-GB" sz="2400" b="1" u="sng" dirty="0">
                <a:solidFill>
                  <a:schemeClr val="tx1"/>
                </a:solidFill>
                <a:latin typeface="Century Gothic" panose="020B0502020202020204" pitchFamily="34" charset="0"/>
              </a:rPr>
              <a:t>We have</a:t>
            </a:r>
            <a:r>
              <a:rPr lang="en-GB" sz="2400" b="1" dirty="0">
                <a:solidFill>
                  <a:schemeClr val="tx1"/>
                </a:solidFill>
                <a:latin typeface="Century Gothic" panose="020B0502020202020204" pitchFamily="34" charset="0"/>
              </a:rPr>
              <a:t> to tidy our bedrooms today but it </a:t>
            </a:r>
            <a:r>
              <a:rPr lang="en-GB" sz="2400" b="1" u="sng" dirty="0">
                <a:solidFill>
                  <a:schemeClr val="tx1"/>
                </a:solidFill>
                <a:latin typeface="Century Gothic" panose="020B0502020202020204" pitchFamily="34" charset="0"/>
              </a:rPr>
              <a:t>should not </a:t>
            </a:r>
            <a:r>
              <a:rPr lang="en-GB" sz="2400" b="1" dirty="0">
                <a:solidFill>
                  <a:schemeClr val="tx1"/>
                </a:solidFill>
                <a:latin typeface="Century Gothic" panose="020B0502020202020204" pitchFamily="34" charset="0"/>
              </a:rPr>
              <a:t>take too long.  </a:t>
            </a:r>
          </a:p>
          <a:p>
            <a:endParaRPr lang="en-GB" sz="2400" b="1" u="sng" dirty="0">
              <a:solidFill>
                <a:schemeClr val="tx1"/>
              </a:solidFill>
              <a:latin typeface="Century Gothic" panose="020B0502020202020204" pitchFamily="34" charset="0"/>
            </a:endParaRPr>
          </a:p>
          <a:p>
            <a:r>
              <a:rPr lang="en-GB" sz="2400" b="1" u="sng" dirty="0">
                <a:solidFill>
                  <a:srgbClr val="FF0000"/>
                </a:solidFill>
                <a:latin typeface="Century Gothic" panose="020B0502020202020204" pitchFamily="34" charset="0"/>
              </a:rPr>
              <a:t>We’ve</a:t>
            </a:r>
            <a:r>
              <a:rPr lang="en-GB" sz="2400" b="1" dirty="0">
                <a:solidFill>
                  <a:srgbClr val="FF0000"/>
                </a:solidFill>
                <a:latin typeface="Century Gothic" panose="020B0502020202020204" pitchFamily="34" charset="0"/>
              </a:rPr>
              <a:t> to tidy our bedrooms today but it </a:t>
            </a:r>
            <a:r>
              <a:rPr lang="en-GB" sz="2400" b="1" u="sng" dirty="0">
                <a:solidFill>
                  <a:srgbClr val="FF0000"/>
                </a:solidFill>
                <a:latin typeface="Century Gothic" panose="020B0502020202020204" pitchFamily="34" charset="0"/>
              </a:rPr>
              <a:t>shouldn’t</a:t>
            </a:r>
            <a:r>
              <a:rPr lang="en-GB" sz="2400" b="1" dirty="0">
                <a:solidFill>
                  <a:srgbClr val="FF0000"/>
                </a:solidFill>
                <a:latin typeface="Century Gothic" panose="020B0502020202020204" pitchFamily="34" charset="0"/>
              </a:rPr>
              <a:t> take too long. </a:t>
            </a:r>
          </a:p>
          <a:p>
            <a:endParaRPr lang="en-GB" sz="2000" b="1" dirty="0">
              <a:solidFill>
                <a:schemeClr val="tx1"/>
              </a:solidFill>
              <a:latin typeface="Century Gothic" panose="020B0502020202020204" pitchFamily="34" charset="0"/>
            </a:endParaRPr>
          </a:p>
        </p:txBody>
      </p:sp>
    </p:spTree>
    <p:extLst>
      <p:ext uri="{BB962C8B-B14F-4D97-AF65-F5344CB8AC3E}">
        <p14:creationId xmlns:p14="http://schemas.microsoft.com/office/powerpoint/2010/main" val="3721855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b="1" u="sng" dirty="0">
                <a:solidFill>
                  <a:schemeClr val="bg2">
                    <a:lumMod val="50000"/>
                  </a:schemeClr>
                </a:solidFill>
                <a:latin typeface="Century Gothic" panose="020B0502020202020204" pitchFamily="34" charset="0"/>
              </a:rPr>
              <a:t>Varied Fluency 4</a:t>
            </a:r>
          </a:p>
          <a:p>
            <a:pPr algn="ctr"/>
            <a:endParaRPr lang="en-GB" sz="2000" b="1" u="sng" dirty="0">
              <a:solidFill>
                <a:schemeClr val="bg2">
                  <a:lumMod val="50000"/>
                </a:schemeClr>
              </a:solidFill>
              <a:latin typeface="Century Gothic" panose="020B0502020202020204" pitchFamily="34" charset="0"/>
            </a:endParaRPr>
          </a:p>
          <a:p>
            <a:r>
              <a:rPr lang="en-GB" sz="2000" b="1" dirty="0">
                <a:solidFill>
                  <a:schemeClr val="tx1"/>
                </a:solidFill>
                <a:latin typeface="Century Gothic" panose="020B0502020202020204" pitchFamily="34" charset="0"/>
              </a:rPr>
              <a:t>Which sentence correctly uses an apostrophe to show possession?</a:t>
            </a:r>
          </a:p>
          <a:p>
            <a:pPr algn="ctr"/>
            <a:endParaRPr lang="en-GB" b="1" u="sng" dirty="0">
              <a:solidFill>
                <a:schemeClr val="bg2">
                  <a:lumMod val="50000"/>
                </a:schemeClr>
              </a:solidFill>
              <a:latin typeface="Century Gothic" panose="020B0502020202020204" pitchFamily="34" charset="0"/>
            </a:endParaRPr>
          </a:p>
          <a:p>
            <a:pPr algn="ctr"/>
            <a:endParaRPr lang="en-GB" b="1" u="sng" dirty="0">
              <a:solidFill>
                <a:schemeClr val="bg2">
                  <a:lumMod val="50000"/>
                </a:schemeClr>
              </a:solidFill>
              <a:latin typeface="Century Gothic" panose="020B0502020202020204" pitchFamily="34" charset="0"/>
            </a:endParaRPr>
          </a:p>
        </p:txBody>
      </p:sp>
      <p:graphicFrame>
        <p:nvGraphicFramePr>
          <p:cNvPr id="6" name="Table 5">
            <a:extLst>
              <a:ext uri="{FF2B5EF4-FFF2-40B4-BE49-F238E27FC236}">
                <a16:creationId xmlns:a16="http://schemas.microsoft.com/office/drawing/2014/main" id="{2959EA7B-B34B-49D1-8C02-E4C4CBCA6392}"/>
              </a:ext>
            </a:extLst>
          </p:cNvPr>
          <p:cNvGraphicFramePr>
            <a:graphicFrameLocks noGrp="1"/>
          </p:cNvGraphicFramePr>
          <p:nvPr>
            <p:extLst>
              <p:ext uri="{D42A27DB-BD31-4B8C-83A1-F6EECF244321}">
                <p14:modId xmlns:p14="http://schemas.microsoft.com/office/powerpoint/2010/main" val="560494350"/>
              </p:ext>
            </p:extLst>
          </p:nvPr>
        </p:nvGraphicFramePr>
        <p:xfrm>
          <a:off x="2496948" y="2552720"/>
          <a:ext cx="4150104" cy="1447760"/>
        </p:xfrm>
        <a:graphic>
          <a:graphicData uri="http://schemas.openxmlformats.org/drawingml/2006/table">
            <a:tbl>
              <a:tblPr firstRow="1" bandRow="1">
                <a:tableStyleId>{5940675A-B579-460E-94D1-54222C63F5DA}</a:tableStyleId>
              </a:tblPr>
              <a:tblGrid>
                <a:gridCol w="4150104">
                  <a:extLst>
                    <a:ext uri="{9D8B030D-6E8A-4147-A177-3AD203B41FA5}">
                      <a16:colId xmlns:a16="http://schemas.microsoft.com/office/drawing/2014/main" val="2823802107"/>
                    </a:ext>
                  </a:extLst>
                </a:gridCol>
              </a:tblGrid>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1" dirty="0">
                          <a:latin typeface="Century Gothic" panose="020B0502020202020204" pitchFamily="34" charset="0"/>
                        </a:rPr>
                        <a:t>A. The boy’s were playing out.</a:t>
                      </a:r>
                    </a:p>
                  </a:txBody>
                  <a:tcPr anchor="ctr">
                    <a:solidFill>
                      <a:schemeClr val="bg1"/>
                    </a:solidFill>
                  </a:tcPr>
                </a:tc>
                <a:extLst>
                  <a:ext uri="{0D108BD9-81ED-4DB2-BD59-A6C34878D82A}">
                    <a16:rowId xmlns:a16="http://schemas.microsoft.com/office/drawing/2014/main" val="1957970686"/>
                  </a:ext>
                </a:extLst>
              </a:tr>
              <a:tr h="144000">
                <a:tc>
                  <a:txBody>
                    <a:bodyPr/>
                    <a:lstStyle/>
                    <a:p>
                      <a:endParaRPr lang="en-GB" sz="500" dirty="0">
                        <a:latin typeface="Century Gothic" panose="020B0502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extLst>
                  <a:ext uri="{0D108BD9-81ED-4DB2-BD59-A6C34878D82A}">
                    <a16:rowId xmlns:a16="http://schemas.microsoft.com/office/drawing/2014/main" val="1609221748"/>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1" dirty="0">
                          <a:solidFill>
                            <a:schemeClr val="tx1"/>
                          </a:solidFill>
                          <a:latin typeface="Century Gothic" panose="020B0502020202020204" pitchFamily="34" charset="0"/>
                        </a:rPr>
                        <a:t>B. James’s friend was called Jack.</a:t>
                      </a:r>
                    </a:p>
                  </a:txBody>
                  <a:tcPr anchor="ctr">
                    <a:solidFill>
                      <a:schemeClr val="bg1"/>
                    </a:solidFill>
                  </a:tcPr>
                </a:tc>
                <a:extLst>
                  <a:ext uri="{0D108BD9-81ED-4DB2-BD59-A6C34878D82A}">
                    <a16:rowId xmlns:a16="http://schemas.microsoft.com/office/drawing/2014/main" val="1382785458"/>
                  </a:ext>
                </a:extLst>
              </a:tr>
              <a:tr h="144000">
                <a:tc>
                  <a:txBody>
                    <a:bodyPr/>
                    <a:lstStyle/>
                    <a:p>
                      <a:endParaRPr lang="en-GB" sz="500" dirty="0">
                        <a:latin typeface="Century Gothic" panose="020B0502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extLst>
                  <a:ext uri="{0D108BD9-81ED-4DB2-BD59-A6C34878D82A}">
                    <a16:rowId xmlns:a16="http://schemas.microsoft.com/office/drawing/2014/main" val="2750230668"/>
                  </a:ext>
                </a:extLst>
              </a:tr>
              <a:tr h="3708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1" dirty="0">
                          <a:latin typeface="Century Gothic" panose="020B0502020202020204" pitchFamily="34" charset="0"/>
                        </a:rPr>
                        <a:t>C. They’d played together before.</a:t>
                      </a:r>
                    </a:p>
                  </a:txBody>
                  <a:tcPr anchor="ctr">
                    <a:solidFill>
                      <a:schemeClr val="bg1"/>
                    </a:solidFill>
                  </a:tcPr>
                </a:tc>
                <a:extLst>
                  <a:ext uri="{0D108BD9-81ED-4DB2-BD59-A6C34878D82A}">
                    <a16:rowId xmlns:a16="http://schemas.microsoft.com/office/drawing/2014/main" val="403388833"/>
                  </a:ext>
                </a:extLst>
              </a:tr>
            </a:tbl>
          </a:graphicData>
        </a:graphic>
      </p:graphicFrame>
    </p:spTree>
    <p:extLst>
      <p:ext uri="{BB962C8B-B14F-4D97-AF65-F5344CB8AC3E}">
        <p14:creationId xmlns:p14="http://schemas.microsoft.com/office/powerpoint/2010/main" val="145493663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b="1" u="sng" dirty="0">
                <a:solidFill>
                  <a:schemeClr val="bg2">
                    <a:lumMod val="50000"/>
                  </a:schemeClr>
                </a:solidFill>
                <a:latin typeface="Century Gothic" panose="020B0502020202020204" pitchFamily="34" charset="0"/>
              </a:rPr>
              <a:t>Varied Fluency 4</a:t>
            </a:r>
          </a:p>
          <a:p>
            <a:pPr algn="ctr"/>
            <a:endParaRPr lang="en-GB" sz="2000" b="1" u="sng" dirty="0">
              <a:solidFill>
                <a:schemeClr val="bg2">
                  <a:lumMod val="50000"/>
                </a:schemeClr>
              </a:solidFill>
              <a:latin typeface="Century Gothic" panose="020B0502020202020204" pitchFamily="34" charset="0"/>
            </a:endParaRPr>
          </a:p>
          <a:p>
            <a:r>
              <a:rPr lang="en-GB" sz="2000" b="1" dirty="0">
                <a:solidFill>
                  <a:schemeClr val="tx1"/>
                </a:solidFill>
                <a:latin typeface="Century Gothic" panose="020B0502020202020204" pitchFamily="34" charset="0"/>
              </a:rPr>
              <a:t>Which sentence correctly uses an apostrophe to show possession?</a:t>
            </a:r>
          </a:p>
          <a:p>
            <a:pPr algn="ctr"/>
            <a:endParaRPr lang="en-GB" b="1" u="sng" dirty="0">
              <a:solidFill>
                <a:schemeClr val="bg2">
                  <a:lumMod val="50000"/>
                </a:schemeClr>
              </a:solidFill>
              <a:latin typeface="Century Gothic" panose="020B0502020202020204" pitchFamily="34" charset="0"/>
            </a:endParaRPr>
          </a:p>
          <a:p>
            <a:pPr algn="ctr"/>
            <a:endParaRPr lang="en-GB" b="1" u="sng" dirty="0">
              <a:solidFill>
                <a:schemeClr val="bg2">
                  <a:lumMod val="50000"/>
                </a:schemeClr>
              </a:solidFill>
              <a:latin typeface="Century Gothic" panose="020B0502020202020204" pitchFamily="34" charset="0"/>
            </a:endParaRPr>
          </a:p>
        </p:txBody>
      </p:sp>
      <p:graphicFrame>
        <p:nvGraphicFramePr>
          <p:cNvPr id="6" name="Table 5">
            <a:extLst>
              <a:ext uri="{FF2B5EF4-FFF2-40B4-BE49-F238E27FC236}">
                <a16:creationId xmlns:a16="http://schemas.microsoft.com/office/drawing/2014/main" id="{2959EA7B-B34B-49D1-8C02-E4C4CBCA6392}"/>
              </a:ext>
            </a:extLst>
          </p:cNvPr>
          <p:cNvGraphicFramePr>
            <a:graphicFrameLocks noGrp="1"/>
          </p:cNvGraphicFramePr>
          <p:nvPr>
            <p:extLst>
              <p:ext uri="{D42A27DB-BD31-4B8C-83A1-F6EECF244321}">
                <p14:modId xmlns:p14="http://schemas.microsoft.com/office/powerpoint/2010/main" val="3011998338"/>
              </p:ext>
            </p:extLst>
          </p:nvPr>
        </p:nvGraphicFramePr>
        <p:xfrm>
          <a:off x="2496948" y="2552720"/>
          <a:ext cx="4150104" cy="1447760"/>
        </p:xfrm>
        <a:graphic>
          <a:graphicData uri="http://schemas.openxmlformats.org/drawingml/2006/table">
            <a:tbl>
              <a:tblPr firstRow="1" bandRow="1">
                <a:tableStyleId>{5940675A-B579-460E-94D1-54222C63F5DA}</a:tableStyleId>
              </a:tblPr>
              <a:tblGrid>
                <a:gridCol w="4150104">
                  <a:extLst>
                    <a:ext uri="{9D8B030D-6E8A-4147-A177-3AD203B41FA5}">
                      <a16:colId xmlns:a16="http://schemas.microsoft.com/office/drawing/2014/main" val="2823802107"/>
                    </a:ext>
                  </a:extLst>
                </a:gridCol>
              </a:tblGrid>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1" dirty="0">
                          <a:latin typeface="Century Gothic" panose="020B0502020202020204" pitchFamily="34" charset="0"/>
                        </a:rPr>
                        <a:t>A. The boy’s were playing out.</a:t>
                      </a:r>
                    </a:p>
                  </a:txBody>
                  <a:tcPr anchor="ctr">
                    <a:solidFill>
                      <a:schemeClr val="bg1"/>
                    </a:solidFill>
                  </a:tcPr>
                </a:tc>
                <a:extLst>
                  <a:ext uri="{0D108BD9-81ED-4DB2-BD59-A6C34878D82A}">
                    <a16:rowId xmlns:a16="http://schemas.microsoft.com/office/drawing/2014/main" val="1957970686"/>
                  </a:ext>
                </a:extLst>
              </a:tr>
              <a:tr h="144000">
                <a:tc>
                  <a:txBody>
                    <a:bodyPr/>
                    <a:lstStyle/>
                    <a:p>
                      <a:endParaRPr lang="en-GB" sz="500" dirty="0">
                        <a:latin typeface="Century Gothic" panose="020B0502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extLst>
                  <a:ext uri="{0D108BD9-81ED-4DB2-BD59-A6C34878D82A}">
                    <a16:rowId xmlns:a16="http://schemas.microsoft.com/office/drawing/2014/main" val="1609221748"/>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1" dirty="0">
                          <a:solidFill>
                            <a:srgbClr val="FF0000"/>
                          </a:solidFill>
                          <a:latin typeface="Century Gothic" panose="020B0502020202020204" pitchFamily="34" charset="0"/>
                        </a:rPr>
                        <a:t>B. James’s friend was called Jack.</a:t>
                      </a:r>
                    </a:p>
                  </a:txBody>
                  <a:tcPr anchor="ctr">
                    <a:solidFill>
                      <a:schemeClr val="bg1"/>
                    </a:solidFill>
                  </a:tcPr>
                </a:tc>
                <a:extLst>
                  <a:ext uri="{0D108BD9-81ED-4DB2-BD59-A6C34878D82A}">
                    <a16:rowId xmlns:a16="http://schemas.microsoft.com/office/drawing/2014/main" val="1382785458"/>
                  </a:ext>
                </a:extLst>
              </a:tr>
              <a:tr h="144000">
                <a:tc>
                  <a:txBody>
                    <a:bodyPr/>
                    <a:lstStyle/>
                    <a:p>
                      <a:endParaRPr lang="en-GB" sz="500" dirty="0">
                        <a:latin typeface="Century Gothic" panose="020B0502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extLst>
                  <a:ext uri="{0D108BD9-81ED-4DB2-BD59-A6C34878D82A}">
                    <a16:rowId xmlns:a16="http://schemas.microsoft.com/office/drawing/2014/main" val="2750230668"/>
                  </a:ext>
                </a:extLst>
              </a:tr>
              <a:tr h="3708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1" dirty="0">
                          <a:latin typeface="Century Gothic" panose="020B0502020202020204" pitchFamily="34" charset="0"/>
                        </a:rPr>
                        <a:t>C. They’d played together before.</a:t>
                      </a:r>
                    </a:p>
                  </a:txBody>
                  <a:tcPr anchor="ctr">
                    <a:solidFill>
                      <a:schemeClr val="bg1"/>
                    </a:solidFill>
                  </a:tcPr>
                </a:tc>
                <a:extLst>
                  <a:ext uri="{0D108BD9-81ED-4DB2-BD59-A6C34878D82A}">
                    <a16:rowId xmlns:a16="http://schemas.microsoft.com/office/drawing/2014/main" val="403388833"/>
                  </a:ext>
                </a:extLst>
              </a:tr>
            </a:tbl>
          </a:graphicData>
        </a:graphic>
      </p:graphicFrame>
    </p:spTree>
    <p:extLst>
      <p:ext uri="{BB962C8B-B14F-4D97-AF65-F5344CB8AC3E}">
        <p14:creationId xmlns:p14="http://schemas.microsoft.com/office/powerpoint/2010/main" val="20818888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lgn="ctr" defTabSz="514350">
              <a:defRPr/>
            </a:pPr>
            <a:r>
              <a:rPr lang="en-GB" sz="1600" b="1" u="sng" dirty="0">
                <a:solidFill>
                  <a:schemeClr val="bg2">
                    <a:lumMod val="50000"/>
                  </a:schemeClr>
                </a:solidFill>
                <a:latin typeface="Century Gothic" panose="020B0502020202020204" pitchFamily="34" charset="0"/>
              </a:rPr>
              <a:t>Application 1</a:t>
            </a:r>
          </a:p>
          <a:p>
            <a:pPr lvl="0" defTabSz="514350">
              <a:defRPr/>
            </a:pPr>
            <a:endParaRPr lang="en-GB" sz="2000" b="1" u="sng" dirty="0">
              <a:solidFill>
                <a:schemeClr val="bg2">
                  <a:lumMod val="50000"/>
                </a:schemeClr>
              </a:solidFill>
              <a:latin typeface="Century Gothic" panose="020B0502020202020204" pitchFamily="34" charset="0"/>
            </a:endParaRPr>
          </a:p>
          <a:p>
            <a:pPr lvl="0" defTabSz="514350">
              <a:defRPr/>
            </a:pPr>
            <a:r>
              <a:rPr lang="en-GB" sz="2000" b="1" dirty="0">
                <a:solidFill>
                  <a:schemeClr val="tx1"/>
                </a:solidFill>
                <a:latin typeface="Century Gothic" panose="020B0502020202020204" pitchFamily="34" charset="0"/>
              </a:rPr>
              <a:t>Choose the correct words from the word bank to complete the sentences below.</a:t>
            </a:r>
          </a:p>
          <a:p>
            <a:pPr lvl="0" defTabSz="514350">
              <a:defRPr/>
            </a:pPr>
            <a:endParaRPr lang="en-GB" sz="2000" b="1" dirty="0">
              <a:solidFill>
                <a:schemeClr val="tx1"/>
              </a:solidFill>
              <a:latin typeface="Century Gothic" panose="020B0502020202020204" pitchFamily="34" charset="0"/>
            </a:endParaRPr>
          </a:p>
          <a:p>
            <a:pPr lvl="0" defTabSz="514350">
              <a:defRPr/>
            </a:pPr>
            <a:endParaRPr lang="en-GB" sz="2000" b="1" dirty="0">
              <a:solidFill>
                <a:schemeClr val="tx1"/>
              </a:solidFill>
              <a:latin typeface="Century Gothic" panose="020B0502020202020204" pitchFamily="34" charset="0"/>
            </a:endParaRPr>
          </a:p>
          <a:p>
            <a:pPr lvl="0" defTabSz="514350">
              <a:defRPr/>
            </a:pPr>
            <a:endParaRPr lang="en-GB" sz="2000" b="1" dirty="0">
              <a:solidFill>
                <a:schemeClr val="tx1"/>
              </a:solidFill>
              <a:latin typeface="Century Gothic" panose="020B0502020202020204" pitchFamily="34" charset="0"/>
            </a:endParaRPr>
          </a:p>
          <a:p>
            <a:pPr lvl="0" defTabSz="514350">
              <a:defRPr/>
            </a:pPr>
            <a:endParaRPr lang="en-GB" sz="2000" b="1" dirty="0">
              <a:solidFill>
                <a:schemeClr val="tx1"/>
              </a:solidFill>
              <a:latin typeface="Century Gothic" panose="020B0502020202020204" pitchFamily="34" charset="0"/>
            </a:endParaRPr>
          </a:p>
          <a:p>
            <a:pPr lvl="0" defTabSz="514350">
              <a:defRPr/>
            </a:pPr>
            <a:endParaRPr lang="en-GB" sz="2000" b="1" dirty="0">
              <a:solidFill>
                <a:schemeClr val="tx1"/>
              </a:solidFill>
              <a:latin typeface="Century Gothic" panose="020B0502020202020204" pitchFamily="34" charset="0"/>
            </a:endParaRPr>
          </a:p>
          <a:p>
            <a:pPr lvl="0" defTabSz="514350">
              <a:defRPr/>
            </a:pPr>
            <a:endParaRPr lang="en-GB" sz="2000" b="1" dirty="0">
              <a:solidFill>
                <a:schemeClr val="tx1"/>
              </a:solidFill>
              <a:latin typeface="Century Gothic" panose="020B0502020202020204" pitchFamily="34" charset="0"/>
            </a:endParaRPr>
          </a:p>
          <a:p>
            <a:pPr lvl="0" defTabSz="514350">
              <a:defRPr/>
            </a:pPr>
            <a:endParaRPr lang="en-GB" sz="2000" b="1" spc="-300" dirty="0">
              <a:solidFill>
                <a:schemeClr val="tx1"/>
              </a:solidFill>
              <a:latin typeface="Century Gothic" panose="020B0502020202020204" pitchFamily="34" charset="0"/>
            </a:endParaRPr>
          </a:p>
          <a:p>
            <a:pPr lvl="0" defTabSz="514350">
              <a:defRPr/>
            </a:pPr>
            <a:endParaRPr lang="en-GB" sz="2000" b="1" spc="-300" dirty="0">
              <a:solidFill>
                <a:schemeClr val="tx1"/>
              </a:solidFill>
              <a:latin typeface="Century Gothic" panose="020B0502020202020204" pitchFamily="34" charset="0"/>
            </a:endParaRPr>
          </a:p>
          <a:p>
            <a:pPr lvl="0" defTabSz="514350">
              <a:defRPr/>
            </a:pPr>
            <a:r>
              <a:rPr lang="en-GB" sz="2000" b="1" spc="-300" dirty="0">
                <a:solidFill>
                  <a:schemeClr val="tx1"/>
                </a:solidFill>
                <a:latin typeface="Century Gothic" panose="020B0502020202020204" pitchFamily="34" charset="0"/>
              </a:rPr>
              <a:t>_______________        </a:t>
            </a:r>
            <a:r>
              <a:rPr lang="en-GB" sz="2000" b="1" dirty="0">
                <a:solidFill>
                  <a:schemeClr val="tx1"/>
                </a:solidFill>
                <a:latin typeface="Century Gothic" panose="020B0502020202020204" pitchFamily="34" charset="0"/>
              </a:rPr>
              <a:t> dog ran away from her.</a:t>
            </a:r>
          </a:p>
          <a:p>
            <a:pPr lvl="0" defTabSz="514350">
              <a:defRPr/>
            </a:pPr>
            <a:endParaRPr lang="en-GB" sz="2000" b="1" dirty="0">
              <a:solidFill>
                <a:schemeClr val="tx1"/>
              </a:solidFill>
              <a:latin typeface="Century Gothic" panose="020B0502020202020204" pitchFamily="34" charset="0"/>
            </a:endParaRPr>
          </a:p>
          <a:p>
            <a:pPr lvl="0" defTabSz="514350">
              <a:defRPr/>
            </a:pPr>
            <a:r>
              <a:rPr lang="en-GB" sz="2000" b="1" spc="-300" dirty="0">
                <a:solidFill>
                  <a:schemeClr val="tx1"/>
                </a:solidFill>
                <a:latin typeface="Century Gothic" panose="020B0502020202020204" pitchFamily="34" charset="0"/>
              </a:rPr>
              <a:t>_______________           </a:t>
            </a:r>
            <a:r>
              <a:rPr lang="en-GB" sz="2000" b="1" dirty="0">
                <a:solidFill>
                  <a:schemeClr val="tx1"/>
                </a:solidFill>
                <a:latin typeface="Century Gothic" panose="020B0502020202020204" pitchFamily="34" charset="0"/>
              </a:rPr>
              <a:t>have to put him on a lead in future.</a:t>
            </a:r>
          </a:p>
          <a:p>
            <a:pPr algn="ctr"/>
            <a:endParaRPr lang="en-GB" b="1" u="sng" dirty="0">
              <a:solidFill>
                <a:schemeClr val="bg2">
                  <a:lumMod val="50000"/>
                </a:schemeClr>
              </a:solidFill>
              <a:latin typeface="Century Gothic" panose="020B0502020202020204" pitchFamily="34" charset="0"/>
            </a:endParaRPr>
          </a:p>
          <a:p>
            <a:pPr algn="ctr"/>
            <a:endParaRPr lang="en-GB" b="1" u="sng" dirty="0">
              <a:solidFill>
                <a:schemeClr val="bg2">
                  <a:lumMod val="50000"/>
                </a:schemeClr>
              </a:solidFill>
              <a:latin typeface="Century Gothic" panose="020B0502020202020204" pitchFamily="34" charset="0"/>
            </a:endParaRPr>
          </a:p>
          <a:p>
            <a:pPr algn="ctr"/>
            <a:endParaRPr lang="en-GB" b="1" u="sng" dirty="0">
              <a:solidFill>
                <a:schemeClr val="bg2">
                  <a:lumMod val="50000"/>
                </a:schemeClr>
              </a:solidFill>
              <a:latin typeface="Century Gothic" panose="020B0502020202020204" pitchFamily="34" charset="0"/>
            </a:endParaRPr>
          </a:p>
          <a:p>
            <a:pPr algn="ctr"/>
            <a:endParaRPr lang="en-GB" b="1" u="sng" dirty="0">
              <a:solidFill>
                <a:schemeClr val="bg2">
                  <a:lumMod val="50000"/>
                </a:schemeClr>
              </a:solidFill>
              <a:latin typeface="Century Gothic" panose="020B0502020202020204" pitchFamily="34" charset="0"/>
            </a:endParaRPr>
          </a:p>
          <a:p>
            <a:pPr algn="ctr"/>
            <a:endParaRPr lang="en-GB" b="1" u="sng" dirty="0">
              <a:solidFill>
                <a:schemeClr val="bg2">
                  <a:lumMod val="50000"/>
                </a:schemeClr>
              </a:solidFill>
              <a:latin typeface="Century Gothic" panose="020B0502020202020204" pitchFamily="34" charset="0"/>
            </a:endParaRPr>
          </a:p>
        </p:txBody>
      </p:sp>
      <p:graphicFrame>
        <p:nvGraphicFramePr>
          <p:cNvPr id="6" name="Table 5">
            <a:extLst>
              <a:ext uri="{FF2B5EF4-FFF2-40B4-BE49-F238E27FC236}">
                <a16:creationId xmlns:a16="http://schemas.microsoft.com/office/drawing/2014/main" id="{2A272393-44C4-4420-91A1-29A66F46E919}"/>
              </a:ext>
            </a:extLst>
          </p:cNvPr>
          <p:cNvGraphicFramePr>
            <a:graphicFrameLocks noGrp="1"/>
          </p:cNvGraphicFramePr>
          <p:nvPr>
            <p:extLst/>
          </p:nvPr>
        </p:nvGraphicFramePr>
        <p:xfrm>
          <a:off x="2514098" y="2130910"/>
          <a:ext cx="3905250" cy="853012"/>
        </p:xfrm>
        <a:graphic>
          <a:graphicData uri="http://schemas.openxmlformats.org/drawingml/2006/table">
            <a:tbl>
              <a:tblPr firstRow="1" bandRow="1">
                <a:tableStyleId>{5C22544A-7EE6-4342-B048-85BDC9FD1C3A}</a:tableStyleId>
              </a:tblPr>
              <a:tblGrid>
                <a:gridCol w="1952625">
                  <a:extLst>
                    <a:ext uri="{9D8B030D-6E8A-4147-A177-3AD203B41FA5}">
                      <a16:colId xmlns:a16="http://schemas.microsoft.com/office/drawing/2014/main" val="231824139"/>
                    </a:ext>
                  </a:extLst>
                </a:gridCol>
                <a:gridCol w="1952625">
                  <a:extLst>
                    <a:ext uri="{9D8B030D-6E8A-4147-A177-3AD203B41FA5}">
                      <a16:colId xmlns:a16="http://schemas.microsoft.com/office/drawing/2014/main" val="2802201644"/>
                    </a:ext>
                  </a:extLst>
                </a:gridCol>
              </a:tblGrid>
              <a:tr h="408521">
                <a:tc>
                  <a:txBody>
                    <a:bodyPr/>
                    <a:lstStyle/>
                    <a:p>
                      <a:pPr algn="ctr"/>
                      <a:r>
                        <a:rPr lang="en-GB" sz="2000" b="1" dirty="0">
                          <a:solidFill>
                            <a:schemeClr val="tx1"/>
                          </a:solidFill>
                          <a:latin typeface="Century Gothic" panose="020B0502020202020204" pitchFamily="34" charset="0"/>
                        </a:rPr>
                        <a:t>Bess’s</a:t>
                      </a:r>
                    </a:p>
                  </a:txBody>
                  <a:tcPr marL="121706" marR="121706" marT="60853" marB="6085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2000" b="1" dirty="0" err="1">
                          <a:solidFill>
                            <a:schemeClr val="tx1"/>
                          </a:solidFill>
                          <a:latin typeface="Century Gothic" panose="020B0502020202020204" pitchFamily="34" charset="0"/>
                        </a:rPr>
                        <a:t>She’ill</a:t>
                      </a:r>
                      <a:endParaRPr lang="en-GB" sz="2000" b="1" dirty="0">
                        <a:solidFill>
                          <a:schemeClr val="tx1"/>
                        </a:solidFill>
                        <a:latin typeface="Century Gothic" panose="020B0502020202020204" pitchFamily="34" charset="0"/>
                      </a:endParaRPr>
                    </a:p>
                  </a:txBody>
                  <a:tcPr marL="121706" marR="121706" marT="60853" marB="6085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38011311"/>
                  </a:ext>
                </a:extLst>
              </a:tr>
              <a:tr h="408521">
                <a:tc>
                  <a:txBody>
                    <a:bodyPr/>
                    <a:lstStyle/>
                    <a:p>
                      <a:pPr algn="ctr"/>
                      <a:r>
                        <a:rPr lang="en-GB" sz="2000" b="1" dirty="0">
                          <a:solidFill>
                            <a:schemeClr val="tx1"/>
                          </a:solidFill>
                          <a:latin typeface="Century Gothic" panose="020B0502020202020204" pitchFamily="34" charset="0"/>
                        </a:rPr>
                        <a:t>She’ll</a:t>
                      </a:r>
                    </a:p>
                  </a:txBody>
                  <a:tcPr marL="121706" marR="121706" marT="60853" marB="6085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2000" b="1" dirty="0" err="1">
                          <a:solidFill>
                            <a:schemeClr val="tx1"/>
                          </a:solidFill>
                          <a:latin typeface="Century Gothic" panose="020B0502020202020204" pitchFamily="34" charset="0"/>
                        </a:rPr>
                        <a:t>Bes’ss</a:t>
                      </a:r>
                      <a:endParaRPr lang="en-GB" sz="2000" b="1" dirty="0">
                        <a:solidFill>
                          <a:schemeClr val="tx1"/>
                        </a:solidFill>
                        <a:latin typeface="Century Gothic" panose="020B0502020202020204" pitchFamily="34" charset="0"/>
                      </a:endParaRPr>
                    </a:p>
                  </a:txBody>
                  <a:tcPr marL="121706" marR="121706" marT="60853" marB="6085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163071157"/>
                  </a:ext>
                </a:extLst>
              </a:tr>
            </a:tbl>
          </a:graphicData>
        </a:graphic>
      </p:graphicFrame>
    </p:spTree>
    <p:extLst>
      <p:ext uri="{BB962C8B-B14F-4D97-AF65-F5344CB8AC3E}">
        <p14:creationId xmlns:p14="http://schemas.microsoft.com/office/powerpoint/2010/main" val="13557142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lgn="ctr" defTabSz="514350">
              <a:defRPr/>
            </a:pPr>
            <a:r>
              <a:rPr lang="en-GB" sz="1600" b="1" u="sng" dirty="0">
                <a:solidFill>
                  <a:schemeClr val="bg2">
                    <a:lumMod val="50000"/>
                  </a:schemeClr>
                </a:solidFill>
                <a:latin typeface="Century Gothic" panose="020B0502020202020204" pitchFamily="34" charset="0"/>
              </a:rPr>
              <a:t>Application 1</a:t>
            </a:r>
          </a:p>
          <a:p>
            <a:pPr lvl="0" defTabSz="514350">
              <a:defRPr/>
            </a:pPr>
            <a:endParaRPr lang="en-GB" sz="2000" b="1" u="sng" dirty="0">
              <a:solidFill>
                <a:schemeClr val="bg2">
                  <a:lumMod val="50000"/>
                </a:schemeClr>
              </a:solidFill>
              <a:latin typeface="Century Gothic" panose="020B0502020202020204" pitchFamily="34" charset="0"/>
            </a:endParaRPr>
          </a:p>
          <a:p>
            <a:pPr lvl="0" defTabSz="514350">
              <a:defRPr/>
            </a:pPr>
            <a:r>
              <a:rPr lang="en-GB" sz="2000" b="1" dirty="0">
                <a:solidFill>
                  <a:schemeClr val="tx1"/>
                </a:solidFill>
                <a:latin typeface="Century Gothic" panose="020B0502020202020204" pitchFamily="34" charset="0"/>
              </a:rPr>
              <a:t>Choose the correct words from the word bank to complete the sentences below.</a:t>
            </a:r>
          </a:p>
          <a:p>
            <a:pPr lvl="0" defTabSz="514350">
              <a:defRPr/>
            </a:pPr>
            <a:endParaRPr lang="en-GB" sz="2000" b="1" dirty="0">
              <a:solidFill>
                <a:schemeClr val="tx1"/>
              </a:solidFill>
              <a:latin typeface="Century Gothic" panose="020B0502020202020204" pitchFamily="34" charset="0"/>
            </a:endParaRPr>
          </a:p>
          <a:p>
            <a:pPr lvl="0" defTabSz="514350">
              <a:defRPr/>
            </a:pPr>
            <a:endParaRPr lang="en-GB" sz="2000" b="1" dirty="0">
              <a:solidFill>
                <a:schemeClr val="tx1"/>
              </a:solidFill>
              <a:latin typeface="Century Gothic" panose="020B0502020202020204" pitchFamily="34" charset="0"/>
            </a:endParaRPr>
          </a:p>
          <a:p>
            <a:pPr lvl="0" defTabSz="514350">
              <a:defRPr/>
            </a:pPr>
            <a:endParaRPr lang="en-GB" sz="2000" b="1" dirty="0">
              <a:solidFill>
                <a:schemeClr val="tx1"/>
              </a:solidFill>
              <a:latin typeface="Century Gothic" panose="020B0502020202020204" pitchFamily="34" charset="0"/>
            </a:endParaRPr>
          </a:p>
          <a:p>
            <a:pPr lvl="0" defTabSz="514350">
              <a:defRPr/>
            </a:pPr>
            <a:endParaRPr lang="en-GB" sz="2000" b="1" dirty="0">
              <a:solidFill>
                <a:schemeClr val="tx1"/>
              </a:solidFill>
              <a:latin typeface="Century Gothic" panose="020B0502020202020204" pitchFamily="34" charset="0"/>
            </a:endParaRPr>
          </a:p>
          <a:p>
            <a:pPr lvl="0" defTabSz="514350">
              <a:defRPr/>
            </a:pPr>
            <a:endParaRPr lang="en-GB" sz="2000" b="1" dirty="0">
              <a:solidFill>
                <a:schemeClr val="tx1"/>
              </a:solidFill>
              <a:latin typeface="Century Gothic" panose="020B0502020202020204" pitchFamily="34" charset="0"/>
            </a:endParaRPr>
          </a:p>
          <a:p>
            <a:pPr lvl="0" defTabSz="514350">
              <a:defRPr/>
            </a:pPr>
            <a:endParaRPr lang="en-GB" sz="2000" b="1" dirty="0">
              <a:solidFill>
                <a:schemeClr val="tx1"/>
              </a:solidFill>
              <a:latin typeface="Century Gothic" panose="020B0502020202020204" pitchFamily="34" charset="0"/>
            </a:endParaRPr>
          </a:p>
          <a:p>
            <a:pPr lvl="0" defTabSz="514350">
              <a:defRPr/>
            </a:pPr>
            <a:endParaRPr lang="en-GB" sz="2000" b="1" spc="-300" dirty="0">
              <a:solidFill>
                <a:schemeClr val="tx1"/>
              </a:solidFill>
              <a:latin typeface="Century Gothic" panose="020B0502020202020204" pitchFamily="34" charset="0"/>
            </a:endParaRPr>
          </a:p>
          <a:p>
            <a:pPr lvl="0" defTabSz="514350">
              <a:defRPr/>
            </a:pPr>
            <a:endParaRPr lang="en-GB" sz="2000" b="1" spc="-300" dirty="0">
              <a:solidFill>
                <a:schemeClr val="tx1"/>
              </a:solidFill>
              <a:latin typeface="Century Gothic" panose="020B0502020202020204" pitchFamily="34" charset="0"/>
            </a:endParaRPr>
          </a:p>
          <a:p>
            <a:pPr lvl="0" defTabSz="514350">
              <a:defRPr/>
            </a:pPr>
            <a:r>
              <a:rPr lang="en-GB" sz="2000" b="1" spc="-300" dirty="0">
                <a:solidFill>
                  <a:schemeClr val="tx1"/>
                </a:solidFill>
                <a:latin typeface="Century Gothic" panose="020B0502020202020204" pitchFamily="34" charset="0"/>
              </a:rPr>
              <a:t>_______________        </a:t>
            </a:r>
            <a:r>
              <a:rPr lang="en-GB" sz="2000" b="1" dirty="0">
                <a:solidFill>
                  <a:schemeClr val="tx1"/>
                </a:solidFill>
                <a:latin typeface="Century Gothic" panose="020B0502020202020204" pitchFamily="34" charset="0"/>
              </a:rPr>
              <a:t> dog ran away from her.</a:t>
            </a:r>
          </a:p>
          <a:p>
            <a:pPr lvl="0" defTabSz="514350">
              <a:defRPr/>
            </a:pPr>
            <a:endParaRPr lang="en-GB" sz="2000" b="1" dirty="0">
              <a:solidFill>
                <a:schemeClr val="tx1"/>
              </a:solidFill>
              <a:latin typeface="Century Gothic" panose="020B0502020202020204" pitchFamily="34" charset="0"/>
            </a:endParaRPr>
          </a:p>
          <a:p>
            <a:pPr lvl="0" defTabSz="514350">
              <a:defRPr/>
            </a:pPr>
            <a:r>
              <a:rPr lang="en-GB" sz="2000" b="1" spc="-300" dirty="0">
                <a:solidFill>
                  <a:schemeClr val="tx1"/>
                </a:solidFill>
                <a:latin typeface="Century Gothic" panose="020B0502020202020204" pitchFamily="34" charset="0"/>
              </a:rPr>
              <a:t>_______________           </a:t>
            </a:r>
            <a:r>
              <a:rPr lang="en-GB" sz="2000" b="1" dirty="0">
                <a:solidFill>
                  <a:schemeClr val="tx1"/>
                </a:solidFill>
                <a:latin typeface="Century Gothic" panose="020B0502020202020204" pitchFamily="34" charset="0"/>
              </a:rPr>
              <a:t>have to put him on a lead in future.</a:t>
            </a:r>
          </a:p>
          <a:p>
            <a:pPr algn="ctr"/>
            <a:endParaRPr lang="en-GB" b="1" u="sng" dirty="0">
              <a:solidFill>
                <a:schemeClr val="bg2">
                  <a:lumMod val="50000"/>
                </a:schemeClr>
              </a:solidFill>
              <a:latin typeface="Century Gothic" panose="020B0502020202020204" pitchFamily="34" charset="0"/>
            </a:endParaRPr>
          </a:p>
          <a:p>
            <a:pPr algn="ctr"/>
            <a:endParaRPr lang="en-GB" b="1" u="sng" dirty="0">
              <a:solidFill>
                <a:schemeClr val="bg2">
                  <a:lumMod val="50000"/>
                </a:schemeClr>
              </a:solidFill>
              <a:latin typeface="Century Gothic" panose="020B0502020202020204" pitchFamily="34" charset="0"/>
            </a:endParaRPr>
          </a:p>
          <a:p>
            <a:pPr algn="ctr"/>
            <a:endParaRPr lang="en-GB" b="1" u="sng" dirty="0">
              <a:solidFill>
                <a:schemeClr val="bg2">
                  <a:lumMod val="50000"/>
                </a:schemeClr>
              </a:solidFill>
              <a:latin typeface="Century Gothic" panose="020B0502020202020204" pitchFamily="34" charset="0"/>
            </a:endParaRPr>
          </a:p>
          <a:p>
            <a:pPr algn="ctr"/>
            <a:endParaRPr lang="en-GB" b="1" u="sng" dirty="0">
              <a:solidFill>
                <a:schemeClr val="bg2">
                  <a:lumMod val="50000"/>
                </a:schemeClr>
              </a:solidFill>
              <a:latin typeface="Century Gothic" panose="020B0502020202020204" pitchFamily="34" charset="0"/>
            </a:endParaRPr>
          </a:p>
          <a:p>
            <a:pPr algn="ctr"/>
            <a:endParaRPr lang="en-GB" b="1" u="sng" dirty="0">
              <a:solidFill>
                <a:schemeClr val="bg2">
                  <a:lumMod val="50000"/>
                </a:schemeClr>
              </a:solidFill>
              <a:latin typeface="Century Gothic" panose="020B0502020202020204" pitchFamily="34" charset="0"/>
            </a:endParaRPr>
          </a:p>
        </p:txBody>
      </p:sp>
      <p:graphicFrame>
        <p:nvGraphicFramePr>
          <p:cNvPr id="6" name="Table 5">
            <a:extLst>
              <a:ext uri="{FF2B5EF4-FFF2-40B4-BE49-F238E27FC236}">
                <a16:creationId xmlns:a16="http://schemas.microsoft.com/office/drawing/2014/main" id="{2A272393-44C4-4420-91A1-29A66F46E919}"/>
              </a:ext>
            </a:extLst>
          </p:cNvPr>
          <p:cNvGraphicFramePr>
            <a:graphicFrameLocks noGrp="1"/>
          </p:cNvGraphicFramePr>
          <p:nvPr>
            <p:extLst/>
          </p:nvPr>
        </p:nvGraphicFramePr>
        <p:xfrm>
          <a:off x="2514098" y="2130910"/>
          <a:ext cx="3905250" cy="853012"/>
        </p:xfrm>
        <a:graphic>
          <a:graphicData uri="http://schemas.openxmlformats.org/drawingml/2006/table">
            <a:tbl>
              <a:tblPr firstRow="1" bandRow="1">
                <a:tableStyleId>{5C22544A-7EE6-4342-B048-85BDC9FD1C3A}</a:tableStyleId>
              </a:tblPr>
              <a:tblGrid>
                <a:gridCol w="1952625">
                  <a:extLst>
                    <a:ext uri="{9D8B030D-6E8A-4147-A177-3AD203B41FA5}">
                      <a16:colId xmlns:a16="http://schemas.microsoft.com/office/drawing/2014/main" val="231824139"/>
                    </a:ext>
                  </a:extLst>
                </a:gridCol>
                <a:gridCol w="1952625">
                  <a:extLst>
                    <a:ext uri="{9D8B030D-6E8A-4147-A177-3AD203B41FA5}">
                      <a16:colId xmlns:a16="http://schemas.microsoft.com/office/drawing/2014/main" val="2802201644"/>
                    </a:ext>
                  </a:extLst>
                </a:gridCol>
              </a:tblGrid>
              <a:tr h="408521">
                <a:tc>
                  <a:txBody>
                    <a:bodyPr/>
                    <a:lstStyle/>
                    <a:p>
                      <a:pPr algn="ctr"/>
                      <a:r>
                        <a:rPr lang="en-GB" sz="2000" b="1" dirty="0">
                          <a:solidFill>
                            <a:schemeClr val="tx1"/>
                          </a:solidFill>
                          <a:latin typeface="Century Gothic" panose="020B0502020202020204" pitchFamily="34" charset="0"/>
                        </a:rPr>
                        <a:t>Bess’s</a:t>
                      </a:r>
                    </a:p>
                  </a:txBody>
                  <a:tcPr marL="121706" marR="121706" marT="60853" marB="6085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2000" b="1" dirty="0" err="1">
                          <a:solidFill>
                            <a:schemeClr val="tx1"/>
                          </a:solidFill>
                          <a:latin typeface="Century Gothic" panose="020B0502020202020204" pitchFamily="34" charset="0"/>
                        </a:rPr>
                        <a:t>She’ill</a:t>
                      </a:r>
                      <a:endParaRPr lang="en-GB" sz="2000" b="1" dirty="0">
                        <a:solidFill>
                          <a:schemeClr val="tx1"/>
                        </a:solidFill>
                        <a:latin typeface="Century Gothic" panose="020B0502020202020204" pitchFamily="34" charset="0"/>
                      </a:endParaRPr>
                    </a:p>
                  </a:txBody>
                  <a:tcPr marL="121706" marR="121706" marT="60853" marB="6085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38011311"/>
                  </a:ext>
                </a:extLst>
              </a:tr>
              <a:tr h="408521">
                <a:tc>
                  <a:txBody>
                    <a:bodyPr/>
                    <a:lstStyle/>
                    <a:p>
                      <a:pPr algn="ctr"/>
                      <a:r>
                        <a:rPr lang="en-GB" sz="2000" b="1" dirty="0">
                          <a:solidFill>
                            <a:schemeClr val="tx1"/>
                          </a:solidFill>
                          <a:latin typeface="Century Gothic" panose="020B0502020202020204" pitchFamily="34" charset="0"/>
                        </a:rPr>
                        <a:t>She’ll</a:t>
                      </a:r>
                    </a:p>
                  </a:txBody>
                  <a:tcPr marL="121706" marR="121706" marT="60853" marB="6085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2000" b="1" dirty="0" err="1">
                          <a:solidFill>
                            <a:schemeClr val="tx1"/>
                          </a:solidFill>
                          <a:latin typeface="Century Gothic" panose="020B0502020202020204" pitchFamily="34" charset="0"/>
                        </a:rPr>
                        <a:t>Bes’ss</a:t>
                      </a:r>
                      <a:endParaRPr lang="en-GB" sz="2000" b="1" dirty="0">
                        <a:solidFill>
                          <a:schemeClr val="tx1"/>
                        </a:solidFill>
                        <a:latin typeface="Century Gothic" panose="020B0502020202020204" pitchFamily="34" charset="0"/>
                      </a:endParaRPr>
                    </a:p>
                  </a:txBody>
                  <a:tcPr marL="121706" marR="121706" marT="60853" marB="6085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163071157"/>
                  </a:ext>
                </a:extLst>
              </a:tr>
            </a:tbl>
          </a:graphicData>
        </a:graphic>
      </p:graphicFrame>
      <p:sp>
        <p:nvSpPr>
          <p:cNvPr id="2" name="TextBox 1">
            <a:extLst>
              <a:ext uri="{FF2B5EF4-FFF2-40B4-BE49-F238E27FC236}">
                <a16:creationId xmlns:a16="http://schemas.microsoft.com/office/drawing/2014/main" id="{F9B406CD-201E-415C-B11B-0F704E1D65AF}"/>
              </a:ext>
            </a:extLst>
          </p:cNvPr>
          <p:cNvSpPr txBox="1"/>
          <p:nvPr/>
        </p:nvSpPr>
        <p:spPr>
          <a:xfrm>
            <a:off x="558111" y="4477783"/>
            <a:ext cx="1402080" cy="400110"/>
          </a:xfrm>
          <a:prstGeom prst="rect">
            <a:avLst/>
          </a:prstGeom>
          <a:noFill/>
        </p:spPr>
        <p:txBody>
          <a:bodyPr wrap="square" rtlCol="0">
            <a:spAutoFit/>
          </a:bodyPr>
          <a:lstStyle/>
          <a:p>
            <a:r>
              <a:rPr lang="en-GB" sz="2000" b="1" dirty="0">
                <a:solidFill>
                  <a:srgbClr val="FF0000"/>
                </a:solidFill>
                <a:latin typeface="Century Gothic" panose="020B0502020202020204" pitchFamily="34" charset="0"/>
              </a:rPr>
              <a:t>She’ll</a:t>
            </a:r>
          </a:p>
        </p:txBody>
      </p:sp>
      <p:sp>
        <p:nvSpPr>
          <p:cNvPr id="8" name="TextBox 7">
            <a:extLst>
              <a:ext uri="{FF2B5EF4-FFF2-40B4-BE49-F238E27FC236}">
                <a16:creationId xmlns:a16="http://schemas.microsoft.com/office/drawing/2014/main" id="{5F6CCA16-2757-4236-870A-37A304D95FF9}"/>
              </a:ext>
            </a:extLst>
          </p:cNvPr>
          <p:cNvSpPr txBox="1"/>
          <p:nvPr/>
        </p:nvSpPr>
        <p:spPr>
          <a:xfrm>
            <a:off x="558111" y="3855916"/>
            <a:ext cx="1402080" cy="400110"/>
          </a:xfrm>
          <a:prstGeom prst="rect">
            <a:avLst/>
          </a:prstGeom>
          <a:noFill/>
        </p:spPr>
        <p:txBody>
          <a:bodyPr wrap="square" rtlCol="0">
            <a:spAutoFit/>
          </a:bodyPr>
          <a:lstStyle/>
          <a:p>
            <a:r>
              <a:rPr lang="en-GB" sz="2000" b="1" dirty="0">
                <a:solidFill>
                  <a:srgbClr val="FF0000"/>
                </a:solidFill>
                <a:latin typeface="Century Gothic" panose="020B0502020202020204" pitchFamily="34" charset="0"/>
              </a:rPr>
              <a:t>Bess’s</a:t>
            </a:r>
          </a:p>
        </p:txBody>
      </p:sp>
    </p:spTree>
    <p:extLst>
      <p:ext uri="{BB962C8B-B14F-4D97-AF65-F5344CB8AC3E}">
        <p14:creationId xmlns:p14="http://schemas.microsoft.com/office/powerpoint/2010/main" val="11093312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b="1" u="sng" dirty="0">
                <a:solidFill>
                  <a:schemeClr val="bg2">
                    <a:lumMod val="50000"/>
                  </a:schemeClr>
                </a:solidFill>
                <a:latin typeface="Century Gothic" panose="020B0502020202020204" pitchFamily="34" charset="0"/>
              </a:rPr>
              <a:t>Application 2</a:t>
            </a:r>
          </a:p>
          <a:p>
            <a:pPr algn="ctr"/>
            <a:endParaRPr lang="en-GB" sz="2000" b="1" u="sng" dirty="0">
              <a:solidFill>
                <a:schemeClr val="bg2">
                  <a:lumMod val="50000"/>
                </a:schemeClr>
              </a:solidFill>
              <a:latin typeface="Century Gothic" panose="020B0502020202020204" pitchFamily="34" charset="0"/>
            </a:endParaRPr>
          </a:p>
          <a:p>
            <a:r>
              <a:rPr lang="en-GB" sz="2000" b="1" dirty="0">
                <a:solidFill>
                  <a:schemeClr val="tx1"/>
                </a:solidFill>
                <a:latin typeface="Century Gothic" panose="020B0502020202020204" pitchFamily="34" charset="0"/>
              </a:rPr>
              <a:t>Punctuate the sentence below by adding apostrophes in the correct places.</a:t>
            </a: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r>
              <a:rPr lang="en-GB" sz="2400" b="1" dirty="0">
                <a:solidFill>
                  <a:schemeClr val="tx1"/>
                </a:solidFill>
                <a:latin typeface="Century Gothic" panose="020B0502020202020204" pitchFamily="34" charset="0"/>
                <a:sym typeface="Wingdings" panose="05000000000000000000" pitchFamily="2" charset="2"/>
              </a:rPr>
              <a:t>Tobiass mum says he cant have sweets before tea.</a:t>
            </a:r>
          </a:p>
          <a:p>
            <a:endParaRPr lang="en-GB" b="1" dirty="0">
              <a:solidFill>
                <a:schemeClr val="tx1"/>
              </a:solidFill>
              <a:latin typeface="Century Gothic" panose="020B0502020202020204" pitchFamily="34" charset="0"/>
            </a:endParaRPr>
          </a:p>
          <a:p>
            <a:endParaRPr lang="en-GB" b="1" u="sng" dirty="0">
              <a:solidFill>
                <a:schemeClr val="tx1"/>
              </a:solidFill>
              <a:latin typeface="Century Gothic" panose="020B0502020202020204" pitchFamily="34" charset="0"/>
            </a:endParaRPr>
          </a:p>
          <a:p>
            <a:endParaRPr lang="en-GB" b="1" u="sng" dirty="0">
              <a:solidFill>
                <a:schemeClr val="tx1"/>
              </a:solidFill>
              <a:latin typeface="Century Gothic" panose="020B0502020202020204" pitchFamily="34" charset="0"/>
            </a:endParaRPr>
          </a:p>
          <a:p>
            <a:endParaRPr lang="en-GB" b="1" u="sng" dirty="0">
              <a:solidFill>
                <a:schemeClr val="bg2">
                  <a:lumMod val="50000"/>
                </a:schemeClr>
              </a:solidFill>
              <a:latin typeface="Century Gothic" panose="020B0502020202020204" pitchFamily="34" charset="0"/>
            </a:endParaRPr>
          </a:p>
          <a:p>
            <a:pPr algn="ctr"/>
            <a:endParaRPr lang="en-GB" b="1" u="sng" dirty="0">
              <a:solidFill>
                <a:schemeClr val="bg2">
                  <a:lumMod val="50000"/>
                </a:schemeClr>
              </a:solidFill>
              <a:latin typeface="Century Gothic" panose="020B0502020202020204" pitchFamily="34" charset="0"/>
            </a:endParaRPr>
          </a:p>
        </p:txBody>
      </p:sp>
    </p:spTree>
    <p:extLst>
      <p:ext uri="{BB962C8B-B14F-4D97-AF65-F5344CB8AC3E}">
        <p14:creationId xmlns:p14="http://schemas.microsoft.com/office/powerpoint/2010/main" val="411691535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b="1" u="sng" dirty="0">
                <a:solidFill>
                  <a:schemeClr val="bg2">
                    <a:lumMod val="50000"/>
                  </a:schemeClr>
                </a:solidFill>
                <a:latin typeface="Century Gothic" panose="020B0502020202020204" pitchFamily="34" charset="0"/>
              </a:rPr>
              <a:t>Application 2</a:t>
            </a:r>
          </a:p>
          <a:p>
            <a:pPr algn="ctr"/>
            <a:endParaRPr lang="en-GB" sz="2000" b="1" u="sng" dirty="0">
              <a:solidFill>
                <a:schemeClr val="bg2">
                  <a:lumMod val="50000"/>
                </a:schemeClr>
              </a:solidFill>
              <a:latin typeface="Century Gothic" panose="020B0502020202020204" pitchFamily="34" charset="0"/>
            </a:endParaRPr>
          </a:p>
          <a:p>
            <a:r>
              <a:rPr lang="en-GB" sz="2000" b="1" dirty="0">
                <a:solidFill>
                  <a:schemeClr val="tx1"/>
                </a:solidFill>
                <a:latin typeface="Century Gothic" panose="020B0502020202020204" pitchFamily="34" charset="0"/>
              </a:rPr>
              <a:t>Punctuate the sentence below by adding apostrophes in the correct places.</a:t>
            </a: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endParaRPr lang="en-GB" sz="2000" b="1" dirty="0">
              <a:solidFill>
                <a:schemeClr val="tx1"/>
              </a:solidFill>
              <a:latin typeface="Century Gothic" panose="020B0502020202020204" pitchFamily="34" charset="0"/>
            </a:endParaRPr>
          </a:p>
          <a:p>
            <a:r>
              <a:rPr lang="en-GB" sz="2400" b="1" dirty="0">
                <a:solidFill>
                  <a:schemeClr val="tx1"/>
                </a:solidFill>
                <a:latin typeface="Century Gothic" panose="020B0502020202020204" pitchFamily="34" charset="0"/>
                <a:sym typeface="Wingdings" panose="05000000000000000000" pitchFamily="2" charset="2"/>
              </a:rPr>
              <a:t>Tobiass mum says he cant have sweets before tea.</a:t>
            </a:r>
          </a:p>
          <a:p>
            <a:endParaRPr lang="en-GB" sz="2400" b="1" dirty="0">
              <a:solidFill>
                <a:schemeClr val="tx1"/>
              </a:solidFill>
              <a:latin typeface="Century Gothic" panose="020B0502020202020204" pitchFamily="34" charset="0"/>
              <a:sym typeface="Wingdings" panose="05000000000000000000" pitchFamily="2" charset="2"/>
            </a:endParaRPr>
          </a:p>
          <a:p>
            <a:r>
              <a:rPr lang="en-GB" sz="2400" b="1" dirty="0">
                <a:solidFill>
                  <a:srgbClr val="FF0000"/>
                </a:solidFill>
                <a:latin typeface="Century Gothic" panose="020B0502020202020204" pitchFamily="34" charset="0"/>
                <a:sym typeface="Wingdings" panose="05000000000000000000" pitchFamily="2" charset="2"/>
              </a:rPr>
              <a:t>Tobias’s mum says he can’t have sweets before tea. </a:t>
            </a:r>
          </a:p>
          <a:p>
            <a:endParaRPr lang="en-GB" b="1" dirty="0">
              <a:solidFill>
                <a:schemeClr val="tx1"/>
              </a:solidFill>
              <a:latin typeface="Century Gothic" panose="020B0502020202020204" pitchFamily="34" charset="0"/>
            </a:endParaRPr>
          </a:p>
          <a:p>
            <a:endParaRPr lang="en-GB" b="1" u="sng" dirty="0">
              <a:solidFill>
                <a:schemeClr val="tx1"/>
              </a:solidFill>
              <a:latin typeface="Century Gothic" panose="020B0502020202020204" pitchFamily="34" charset="0"/>
            </a:endParaRPr>
          </a:p>
          <a:p>
            <a:endParaRPr lang="en-GB" b="1" u="sng" dirty="0">
              <a:solidFill>
                <a:schemeClr val="tx1"/>
              </a:solidFill>
              <a:latin typeface="Century Gothic" panose="020B0502020202020204" pitchFamily="34" charset="0"/>
            </a:endParaRPr>
          </a:p>
          <a:p>
            <a:endParaRPr lang="en-GB" b="1" u="sng" dirty="0">
              <a:solidFill>
                <a:schemeClr val="bg2">
                  <a:lumMod val="50000"/>
                </a:schemeClr>
              </a:solidFill>
              <a:latin typeface="Century Gothic" panose="020B0502020202020204" pitchFamily="34" charset="0"/>
            </a:endParaRPr>
          </a:p>
          <a:p>
            <a:pPr algn="ctr"/>
            <a:endParaRPr lang="en-GB" b="1" u="sng" dirty="0">
              <a:solidFill>
                <a:schemeClr val="bg2">
                  <a:lumMod val="50000"/>
                </a:schemeClr>
              </a:solidFill>
              <a:latin typeface="Century Gothic" panose="020B0502020202020204" pitchFamily="34" charset="0"/>
            </a:endParaRPr>
          </a:p>
        </p:txBody>
      </p:sp>
    </p:spTree>
    <p:extLst>
      <p:ext uri="{BB962C8B-B14F-4D97-AF65-F5344CB8AC3E}">
        <p14:creationId xmlns:p14="http://schemas.microsoft.com/office/powerpoint/2010/main" val="2803848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b="1" u="sng" dirty="0">
                <a:solidFill>
                  <a:schemeClr val="bg2">
                    <a:lumMod val="50000"/>
                  </a:schemeClr>
                </a:solidFill>
                <a:latin typeface="Century Gothic" panose="020B0502020202020204" pitchFamily="34" charset="0"/>
              </a:rPr>
              <a:t>Reasoning 1</a:t>
            </a:r>
          </a:p>
          <a:p>
            <a:pPr algn="ctr"/>
            <a:endParaRPr lang="en-GB" sz="2000" b="1" u="sng" dirty="0">
              <a:solidFill>
                <a:schemeClr val="bg2">
                  <a:lumMod val="50000"/>
                </a:schemeClr>
              </a:solidFill>
              <a:latin typeface="Century Gothic" panose="020B0502020202020204" pitchFamily="34" charset="0"/>
            </a:endParaRPr>
          </a:p>
          <a:p>
            <a:pPr lvl="0" defTabSz="685800">
              <a:defRPr/>
            </a:pPr>
            <a:r>
              <a:rPr lang="en-GB" sz="2000" b="1" dirty="0">
                <a:solidFill>
                  <a:schemeClr val="tx1"/>
                </a:solidFill>
                <a:latin typeface="Century Gothic" panose="020B0502020202020204" pitchFamily="34" charset="0"/>
              </a:rPr>
              <a:t>True or false? The apostrophe has been used correctly in the sentence below. Explain your answer.</a:t>
            </a:r>
            <a:endParaRPr lang="en-GB" sz="3200" b="1" dirty="0">
              <a:latin typeface="Century Gothic" panose="020B0502020202020204" pitchFamily="34" charset="0"/>
            </a:endParaRPr>
          </a:p>
          <a:p>
            <a:endParaRPr lang="en-GB" sz="2000" b="1" dirty="0">
              <a:latin typeface="Century Gothic" panose="020B0502020202020204" pitchFamily="34" charset="0"/>
            </a:endParaRPr>
          </a:p>
          <a:p>
            <a:endParaRPr lang="en-GB" sz="2000" b="1" dirty="0">
              <a:latin typeface="Century Gothic" panose="020B0502020202020204" pitchFamily="34" charset="0"/>
            </a:endParaRPr>
          </a:p>
          <a:p>
            <a:endParaRPr lang="en-GB" sz="2000" b="1" dirty="0">
              <a:latin typeface="Century Gothic" panose="020B0502020202020204" pitchFamily="34" charset="0"/>
            </a:endParaRPr>
          </a:p>
          <a:p>
            <a:endParaRPr lang="en-GB" sz="2000" b="1" dirty="0">
              <a:latin typeface="Century Gothic" panose="020B0502020202020204" pitchFamily="34" charset="0"/>
            </a:endParaRPr>
          </a:p>
          <a:p>
            <a:pPr lvl="0" defTabSz="685800">
              <a:defRPr/>
            </a:pPr>
            <a:r>
              <a:rPr lang="en-GB" sz="2400" b="1" dirty="0">
                <a:solidFill>
                  <a:schemeClr val="tx1"/>
                </a:solidFill>
                <a:latin typeface="Century Gothic" panose="020B0502020202020204" pitchFamily="34" charset="0"/>
              </a:rPr>
              <a:t>The teacher was marking Francis’s work.</a:t>
            </a:r>
          </a:p>
          <a:p>
            <a:pPr lvl="0" algn="ctr" defTabSz="685800">
              <a:defRPr/>
            </a:pPr>
            <a:endParaRPr lang="en-GB" sz="2000" b="1" dirty="0">
              <a:solidFill>
                <a:schemeClr val="tx1"/>
              </a:solidFill>
              <a:latin typeface="Century Gothic" panose="020B0502020202020204" pitchFamily="34" charset="0"/>
            </a:endParaRPr>
          </a:p>
          <a:p>
            <a:pPr lvl="0" algn="ctr" defTabSz="685800">
              <a:defRPr/>
            </a:pPr>
            <a:endParaRPr lang="en-GB" sz="2000" b="1" dirty="0">
              <a:solidFill>
                <a:schemeClr val="tx1"/>
              </a:solidFill>
              <a:latin typeface="Century Gothic" panose="020B0502020202020204" pitchFamily="34" charset="0"/>
            </a:endParaRPr>
          </a:p>
          <a:p>
            <a:pPr lvl="0" algn="ctr" defTabSz="685800">
              <a:defRPr/>
            </a:pPr>
            <a:endParaRPr lang="en-GB" sz="2000" b="1" dirty="0">
              <a:solidFill>
                <a:schemeClr val="tx1"/>
              </a:solidFill>
              <a:latin typeface="Century Gothic" panose="020B0502020202020204" pitchFamily="34" charset="0"/>
            </a:endParaRPr>
          </a:p>
          <a:p>
            <a:pPr lvl="0" algn="ctr" defTabSz="685800">
              <a:defRPr/>
            </a:pPr>
            <a:endParaRPr lang="en-GB" sz="2000" b="1" dirty="0">
              <a:solidFill>
                <a:schemeClr val="tx1"/>
              </a:solidFill>
              <a:latin typeface="Century Gothic" panose="020B0502020202020204" pitchFamily="34" charset="0"/>
            </a:endParaRPr>
          </a:p>
          <a:p>
            <a:pPr lvl="0" defTabSz="685800">
              <a:defRPr/>
            </a:pPr>
            <a:endParaRPr lang="en-GB" sz="2000" b="1" dirty="0">
              <a:solidFill>
                <a:schemeClr val="tx1"/>
              </a:solidFill>
              <a:latin typeface="Century Gothic" panose="020B0502020202020204" pitchFamily="34" charset="0"/>
            </a:endParaRPr>
          </a:p>
          <a:p>
            <a:pPr lvl="0" algn="ctr" defTabSz="685800">
              <a:defRPr/>
            </a:pPr>
            <a:endParaRPr lang="en-GB" sz="2800" b="1" dirty="0">
              <a:solidFill>
                <a:schemeClr val="tx1"/>
              </a:solidFill>
              <a:latin typeface="Century Gothic" panose="020B0502020202020204" pitchFamily="34" charset="0"/>
            </a:endParaRPr>
          </a:p>
          <a:p>
            <a:pPr lvl="0" algn="ctr" defTabSz="685800">
              <a:defRPr/>
            </a:pPr>
            <a:r>
              <a:rPr lang="en-GB" sz="2800" b="1" dirty="0">
                <a:solidFill>
                  <a:schemeClr val="tx1"/>
                </a:solidFill>
                <a:latin typeface="Century Gothic" panose="020B0502020202020204" pitchFamily="34" charset="0"/>
              </a:rPr>
              <a:t> </a:t>
            </a:r>
            <a:endParaRPr lang="en-GB" sz="2800" b="1" dirty="0">
              <a:solidFill>
                <a:schemeClr val="tx1"/>
              </a:solidFill>
              <a:highlight>
                <a:srgbClr val="FFFF00"/>
              </a:highlight>
              <a:latin typeface="Century Gothic" panose="020B0502020202020204" pitchFamily="34" charset="0"/>
            </a:endParaRPr>
          </a:p>
          <a:p>
            <a:endParaRPr lang="en-GB" sz="2000" dirty="0">
              <a:solidFill>
                <a:schemeClr val="tx1"/>
              </a:solidFill>
              <a:latin typeface="SassoonCRInfantMedium" panose="02000603020000020003" pitchFamily="2" charset="0"/>
            </a:endParaRPr>
          </a:p>
          <a:p>
            <a:pPr lvl="0" algn="ctr"/>
            <a:endParaRPr lang="en-GB" sz="2400" dirty="0">
              <a:solidFill>
                <a:srgbClr val="FF0000"/>
              </a:solidFill>
              <a:latin typeface="SassoonCRInfantMedium" panose="02000603020000020003" pitchFamily="2" charset="0"/>
            </a:endParaRPr>
          </a:p>
        </p:txBody>
      </p:sp>
    </p:spTree>
    <p:extLst>
      <p:ext uri="{BB962C8B-B14F-4D97-AF65-F5344CB8AC3E}">
        <p14:creationId xmlns:p14="http://schemas.microsoft.com/office/powerpoint/2010/main" val="191218601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b="1" u="sng" dirty="0">
                <a:solidFill>
                  <a:schemeClr val="bg2">
                    <a:lumMod val="50000"/>
                  </a:schemeClr>
                </a:solidFill>
                <a:latin typeface="Century Gothic" panose="020B0502020202020204" pitchFamily="34" charset="0"/>
              </a:rPr>
              <a:t>Reasoning 1</a:t>
            </a:r>
          </a:p>
          <a:p>
            <a:pPr algn="ctr"/>
            <a:endParaRPr lang="en-GB" sz="2000" b="1" u="sng" dirty="0">
              <a:solidFill>
                <a:schemeClr val="bg2">
                  <a:lumMod val="50000"/>
                </a:schemeClr>
              </a:solidFill>
              <a:latin typeface="Century Gothic" panose="020B0502020202020204" pitchFamily="34" charset="0"/>
            </a:endParaRPr>
          </a:p>
          <a:p>
            <a:pPr lvl="0" defTabSz="685800">
              <a:defRPr/>
            </a:pPr>
            <a:r>
              <a:rPr lang="en-GB" sz="2000" b="1" dirty="0">
                <a:solidFill>
                  <a:schemeClr val="tx1"/>
                </a:solidFill>
                <a:latin typeface="Century Gothic" panose="020B0502020202020204" pitchFamily="34" charset="0"/>
              </a:rPr>
              <a:t>True or false? The apostrophe has been used correctly in the sentence below. Explain your answer.</a:t>
            </a:r>
            <a:endParaRPr lang="en-GB" sz="3200" b="1" dirty="0">
              <a:latin typeface="Century Gothic" panose="020B0502020202020204" pitchFamily="34" charset="0"/>
            </a:endParaRPr>
          </a:p>
          <a:p>
            <a:endParaRPr lang="en-GB" sz="2000" b="1" dirty="0">
              <a:latin typeface="Century Gothic" panose="020B0502020202020204" pitchFamily="34" charset="0"/>
            </a:endParaRPr>
          </a:p>
          <a:p>
            <a:endParaRPr lang="en-GB" sz="2000" b="1" dirty="0">
              <a:latin typeface="Century Gothic" panose="020B0502020202020204" pitchFamily="34" charset="0"/>
            </a:endParaRPr>
          </a:p>
          <a:p>
            <a:endParaRPr lang="en-GB" sz="2000" b="1" dirty="0">
              <a:latin typeface="Century Gothic" panose="020B0502020202020204" pitchFamily="34" charset="0"/>
            </a:endParaRPr>
          </a:p>
          <a:p>
            <a:endParaRPr lang="en-GB" sz="2000" b="1" dirty="0">
              <a:latin typeface="Century Gothic" panose="020B0502020202020204" pitchFamily="34" charset="0"/>
            </a:endParaRPr>
          </a:p>
          <a:p>
            <a:pPr lvl="0" defTabSz="685800">
              <a:defRPr/>
            </a:pPr>
            <a:r>
              <a:rPr lang="en-GB" sz="2400" b="1" dirty="0">
                <a:solidFill>
                  <a:schemeClr val="tx1"/>
                </a:solidFill>
                <a:latin typeface="Century Gothic" panose="020B0502020202020204" pitchFamily="34" charset="0"/>
              </a:rPr>
              <a:t>The teacher was marking Francis’s work.</a:t>
            </a:r>
          </a:p>
          <a:p>
            <a:pPr lvl="0" defTabSz="685800">
              <a:defRPr/>
            </a:pPr>
            <a:endParaRPr lang="en-GB" sz="2400" b="1" dirty="0">
              <a:solidFill>
                <a:schemeClr val="tx1"/>
              </a:solidFill>
              <a:latin typeface="Century Gothic" panose="020B0502020202020204" pitchFamily="34" charset="0"/>
            </a:endParaRPr>
          </a:p>
          <a:p>
            <a:pPr lvl="0" defTabSz="685800">
              <a:defRPr/>
            </a:pPr>
            <a:endParaRPr lang="en-GB" sz="2400" b="1" dirty="0">
              <a:solidFill>
                <a:schemeClr val="tx1"/>
              </a:solidFill>
              <a:latin typeface="Century Gothic" panose="020B0502020202020204" pitchFamily="34" charset="0"/>
            </a:endParaRPr>
          </a:p>
          <a:p>
            <a:pPr lvl="0" defTabSz="685800">
              <a:defRPr/>
            </a:pPr>
            <a:r>
              <a:rPr lang="en-GB" sz="2000" b="1" dirty="0">
                <a:solidFill>
                  <a:schemeClr val="tx1"/>
                </a:solidFill>
                <a:latin typeface="Century Gothic" panose="020B0502020202020204" pitchFamily="34" charset="0"/>
              </a:rPr>
              <a:t>True, the apostrophe has been used correctly because…</a:t>
            </a:r>
          </a:p>
          <a:p>
            <a:pPr lvl="0" algn="ctr" defTabSz="685800">
              <a:defRPr/>
            </a:pPr>
            <a:endParaRPr lang="en-GB" sz="2000" b="1" dirty="0">
              <a:solidFill>
                <a:schemeClr val="tx1"/>
              </a:solidFill>
              <a:latin typeface="Century Gothic" panose="020B0502020202020204" pitchFamily="34" charset="0"/>
            </a:endParaRPr>
          </a:p>
          <a:p>
            <a:pPr lvl="0" algn="ctr" defTabSz="685800">
              <a:defRPr/>
            </a:pPr>
            <a:endParaRPr lang="en-GB" sz="2000" b="1" dirty="0">
              <a:solidFill>
                <a:schemeClr val="tx1"/>
              </a:solidFill>
              <a:latin typeface="Century Gothic" panose="020B0502020202020204" pitchFamily="34" charset="0"/>
            </a:endParaRPr>
          </a:p>
          <a:p>
            <a:pPr lvl="0" algn="ctr" defTabSz="685800">
              <a:defRPr/>
            </a:pPr>
            <a:endParaRPr lang="en-GB" sz="2000" b="1" dirty="0">
              <a:solidFill>
                <a:schemeClr val="tx1"/>
              </a:solidFill>
              <a:latin typeface="Century Gothic" panose="020B0502020202020204" pitchFamily="34" charset="0"/>
            </a:endParaRPr>
          </a:p>
          <a:p>
            <a:pPr lvl="0" algn="ctr" defTabSz="685800">
              <a:defRPr/>
            </a:pPr>
            <a:endParaRPr lang="en-GB" sz="2000" b="1" dirty="0">
              <a:solidFill>
                <a:schemeClr val="tx1"/>
              </a:solidFill>
              <a:latin typeface="Century Gothic" panose="020B0502020202020204" pitchFamily="34" charset="0"/>
            </a:endParaRPr>
          </a:p>
          <a:p>
            <a:pPr lvl="0" defTabSz="685800">
              <a:defRPr/>
            </a:pPr>
            <a:endParaRPr lang="en-GB" sz="2000" b="1" dirty="0">
              <a:solidFill>
                <a:schemeClr val="tx1"/>
              </a:solidFill>
              <a:latin typeface="Century Gothic" panose="020B0502020202020204" pitchFamily="34" charset="0"/>
            </a:endParaRPr>
          </a:p>
          <a:p>
            <a:pPr lvl="0" algn="ctr" defTabSz="685800">
              <a:defRPr/>
            </a:pPr>
            <a:endParaRPr lang="en-GB" sz="2800" b="1" dirty="0">
              <a:solidFill>
                <a:schemeClr val="tx1"/>
              </a:solidFill>
              <a:latin typeface="Century Gothic" panose="020B0502020202020204" pitchFamily="34" charset="0"/>
            </a:endParaRPr>
          </a:p>
          <a:p>
            <a:pPr lvl="0" algn="ctr" defTabSz="685800">
              <a:defRPr/>
            </a:pPr>
            <a:r>
              <a:rPr lang="en-GB" sz="2800" b="1" dirty="0">
                <a:solidFill>
                  <a:schemeClr val="tx1"/>
                </a:solidFill>
                <a:latin typeface="Century Gothic" panose="020B0502020202020204" pitchFamily="34" charset="0"/>
              </a:rPr>
              <a:t> </a:t>
            </a:r>
            <a:endParaRPr lang="en-GB" sz="2800" b="1" dirty="0">
              <a:solidFill>
                <a:schemeClr val="tx1"/>
              </a:solidFill>
              <a:highlight>
                <a:srgbClr val="FFFF00"/>
              </a:highlight>
              <a:latin typeface="Century Gothic" panose="020B0502020202020204" pitchFamily="34" charset="0"/>
            </a:endParaRPr>
          </a:p>
          <a:p>
            <a:endParaRPr lang="en-GB" sz="2000" dirty="0">
              <a:solidFill>
                <a:schemeClr val="tx1"/>
              </a:solidFill>
              <a:latin typeface="SassoonCRInfantMedium" panose="02000603020000020003" pitchFamily="2" charset="0"/>
            </a:endParaRPr>
          </a:p>
          <a:p>
            <a:pPr lvl="0" algn="ctr"/>
            <a:endParaRPr lang="en-GB" sz="2400" dirty="0">
              <a:solidFill>
                <a:srgbClr val="FF0000"/>
              </a:solidFill>
              <a:latin typeface="SassoonCRInfantMedium" panose="02000603020000020003" pitchFamily="2" charset="0"/>
            </a:endParaRPr>
          </a:p>
        </p:txBody>
      </p:sp>
    </p:spTree>
    <p:extLst>
      <p:ext uri="{BB962C8B-B14F-4D97-AF65-F5344CB8AC3E}">
        <p14:creationId xmlns:p14="http://schemas.microsoft.com/office/powerpoint/2010/main" val="9656187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lgn="ctr"/>
            <a:r>
              <a:rPr lang="en-GB" sz="1600" b="1" u="sng" dirty="0">
                <a:solidFill>
                  <a:srgbClr val="E7E6E6">
                    <a:lumMod val="50000"/>
                  </a:srgbClr>
                </a:solidFill>
                <a:latin typeface="Century Gothic" panose="020B0502020202020204" pitchFamily="34" charset="0"/>
              </a:rPr>
              <a:t>Year 4 – Spring Block 1 – Apostrophes – Recognising Apostrophes</a:t>
            </a:r>
          </a:p>
          <a:p>
            <a:pPr lvl="0" algn="ctr"/>
            <a:endParaRPr lang="en-GB" sz="1600" b="1" dirty="0">
              <a:solidFill>
                <a:srgbClr val="E7E6E6">
                  <a:lumMod val="25000"/>
                </a:srgbClr>
              </a:solidFill>
              <a:latin typeface="Century Gothic" panose="020B0502020202020204" pitchFamily="34" charset="0"/>
            </a:endParaRPr>
          </a:p>
          <a:p>
            <a:pPr lvl="0" defTabSz="457200">
              <a:defRPr/>
            </a:pPr>
            <a:r>
              <a:rPr lang="en-GB" sz="1600" b="1" dirty="0">
                <a:solidFill>
                  <a:prstClr val="black"/>
                </a:solidFill>
                <a:latin typeface="Century Gothic" panose="020B0502020202020204" pitchFamily="34" charset="0"/>
              </a:rPr>
              <a:t>Notes and Guidance:</a:t>
            </a:r>
          </a:p>
          <a:p>
            <a:pPr lvl="0" defTabSz="457200">
              <a:defRPr/>
            </a:pPr>
            <a:endParaRPr lang="en-GB" sz="1600" b="1" dirty="0">
              <a:solidFill>
                <a:prstClr val="black"/>
              </a:solidFill>
              <a:latin typeface="Century Gothic" panose="020B0502020202020204" pitchFamily="34" charset="0"/>
            </a:endParaRPr>
          </a:p>
          <a:p>
            <a:pPr marL="355600" indent="-188913" fontAlgn="base">
              <a:buFont typeface="Arial" panose="020B0604020202020204" pitchFamily="34" charset="0"/>
              <a:buChar char="•"/>
            </a:pPr>
            <a:r>
              <a:rPr lang="en-US" sz="1200" b="1" dirty="0">
                <a:solidFill>
                  <a:schemeClr val="tx1"/>
                </a:solidFill>
                <a:latin typeface="Century Gothic" panose="020B0502020202020204" pitchFamily="34" charset="0"/>
              </a:rPr>
              <a:t>From Year 2, children should know that apostrophes can be used to show who something belongs to (singular possession) or to show where letters are missing in spelling (contraction).</a:t>
            </a:r>
          </a:p>
          <a:p>
            <a:pPr marL="355600" indent="-188913" fontAlgn="base">
              <a:buFont typeface="Arial" panose="020B0604020202020204" pitchFamily="34" charset="0"/>
              <a:buChar char="•"/>
            </a:pPr>
            <a:r>
              <a:rPr lang="en-US" sz="1200" b="1" dirty="0">
                <a:solidFill>
                  <a:schemeClr val="tx1"/>
                </a:solidFill>
                <a:latin typeface="Century Gothic" panose="020B0502020202020204" pitchFamily="34" charset="0"/>
              </a:rPr>
              <a:t>In this step, children will learn to </a:t>
            </a:r>
            <a:r>
              <a:rPr lang="en-US" sz="1200" b="1" dirty="0" err="1">
                <a:solidFill>
                  <a:schemeClr val="tx1"/>
                </a:solidFill>
                <a:latin typeface="Century Gothic" panose="020B0502020202020204" pitchFamily="34" charset="0"/>
              </a:rPr>
              <a:t>recognise</a:t>
            </a:r>
            <a:r>
              <a:rPr lang="en-US" sz="1200" b="1" dirty="0">
                <a:solidFill>
                  <a:schemeClr val="tx1"/>
                </a:solidFill>
                <a:latin typeface="Century Gothic" panose="020B0502020202020204" pitchFamily="34" charset="0"/>
              </a:rPr>
              <a:t> whether an apostrophe has been used for possession or contraction. </a:t>
            </a:r>
          </a:p>
          <a:p>
            <a:pPr marL="355600" indent="-188913" fontAlgn="base">
              <a:buFont typeface="Arial" panose="020B0604020202020204" pitchFamily="34" charset="0"/>
              <a:buChar char="•"/>
            </a:pPr>
            <a:r>
              <a:rPr lang="en-US" sz="1200" b="1" dirty="0">
                <a:solidFill>
                  <a:schemeClr val="tx1"/>
                </a:solidFill>
                <a:latin typeface="Century Gothic" panose="020B0502020202020204" pitchFamily="34" charset="0"/>
              </a:rPr>
              <a:t>Apostrophes for contraction are used to indicate a missing letter following the combination of two separate words. For example, </a:t>
            </a:r>
            <a:r>
              <a:rPr lang="en-US" sz="1200" b="1" i="1" dirty="0">
                <a:solidFill>
                  <a:schemeClr val="tx1"/>
                </a:solidFill>
                <a:latin typeface="Century Gothic" panose="020B0502020202020204" pitchFamily="34" charset="0"/>
              </a:rPr>
              <a:t>wasn’t</a:t>
            </a:r>
            <a:r>
              <a:rPr lang="en-US" sz="1200" b="1" dirty="0">
                <a:solidFill>
                  <a:schemeClr val="tx1"/>
                </a:solidFill>
                <a:latin typeface="Century Gothic" panose="020B0502020202020204" pitchFamily="34" charset="0"/>
              </a:rPr>
              <a:t> is an abbreviation of </a:t>
            </a:r>
            <a:r>
              <a:rPr lang="en-US" sz="1200" b="1" i="1" dirty="0">
                <a:solidFill>
                  <a:schemeClr val="tx1"/>
                </a:solidFill>
                <a:latin typeface="Century Gothic" panose="020B0502020202020204" pitchFamily="34" charset="0"/>
              </a:rPr>
              <a:t>was not</a:t>
            </a:r>
            <a:r>
              <a:rPr lang="en-US" sz="1200" b="1" dirty="0">
                <a:solidFill>
                  <a:schemeClr val="tx1"/>
                </a:solidFill>
                <a:latin typeface="Century Gothic" panose="020B0502020202020204" pitchFamily="34" charset="0"/>
              </a:rPr>
              <a:t>, where the apostrophe is in place of the letter </a:t>
            </a:r>
            <a:r>
              <a:rPr lang="en-US" sz="1200" b="1" i="1" dirty="0">
                <a:solidFill>
                  <a:schemeClr val="tx1"/>
                </a:solidFill>
                <a:latin typeface="Century Gothic" panose="020B0502020202020204" pitchFamily="34" charset="0"/>
              </a:rPr>
              <a:t>o</a:t>
            </a:r>
            <a:r>
              <a:rPr lang="en-US" sz="1200" b="1" dirty="0">
                <a:solidFill>
                  <a:schemeClr val="tx1"/>
                </a:solidFill>
                <a:latin typeface="Century Gothic" panose="020B0502020202020204" pitchFamily="34" charset="0"/>
              </a:rPr>
              <a:t>.</a:t>
            </a:r>
          </a:p>
          <a:p>
            <a:pPr marL="355600" indent="-188913" fontAlgn="base">
              <a:buFont typeface="Arial" panose="020B0604020202020204" pitchFamily="34" charset="0"/>
              <a:buChar char="•"/>
            </a:pPr>
            <a:r>
              <a:rPr lang="en-US" sz="1200" b="1" dirty="0">
                <a:solidFill>
                  <a:schemeClr val="tx1"/>
                </a:solidFill>
                <a:latin typeface="Century Gothic" panose="020B0502020202020204" pitchFamily="34" charset="0"/>
              </a:rPr>
              <a:t>Apostrophes for possession, such as </a:t>
            </a:r>
            <a:r>
              <a:rPr lang="en-US" sz="1200" b="1" i="1" dirty="0">
                <a:solidFill>
                  <a:schemeClr val="tx1"/>
                </a:solidFill>
                <a:latin typeface="Century Gothic" panose="020B0502020202020204" pitchFamily="34" charset="0"/>
              </a:rPr>
              <a:t>Max’s toy</a:t>
            </a:r>
            <a:r>
              <a:rPr lang="en-US" sz="1200" b="1" dirty="0">
                <a:solidFill>
                  <a:schemeClr val="tx1"/>
                </a:solidFill>
                <a:latin typeface="Century Gothic" panose="020B0502020202020204" pitchFamily="34" charset="0"/>
              </a:rPr>
              <a:t>, indicate that the toy belongs to Max. The apostrophe is required to make the proper noun possessive. </a:t>
            </a:r>
          </a:p>
          <a:p>
            <a:pPr marL="355600" indent="-188913" fontAlgn="base">
              <a:buFont typeface="Arial" panose="020B0604020202020204" pitchFamily="34" charset="0"/>
              <a:buChar char="•"/>
            </a:pPr>
            <a:r>
              <a:rPr lang="en-US" sz="1200" b="1" dirty="0">
                <a:solidFill>
                  <a:schemeClr val="tx1"/>
                </a:solidFill>
                <a:latin typeface="Century Gothic" panose="020B0502020202020204" pitchFamily="34" charset="0"/>
              </a:rPr>
              <a:t>There is a variety of guidance on apostrophes for possession, when the noun ends in </a:t>
            </a:r>
            <a:r>
              <a:rPr lang="en-US" sz="1200" b="1" i="1" dirty="0">
                <a:solidFill>
                  <a:schemeClr val="tx1"/>
                </a:solidFill>
                <a:latin typeface="Century Gothic" panose="020B0502020202020204" pitchFamily="34" charset="0"/>
              </a:rPr>
              <a:t>-s</a:t>
            </a:r>
            <a:r>
              <a:rPr lang="en-US" sz="1200" b="1" dirty="0">
                <a:solidFill>
                  <a:schemeClr val="tx1"/>
                </a:solidFill>
                <a:latin typeface="Century Gothic" panose="020B0502020202020204" pitchFamily="34" charset="0"/>
              </a:rPr>
              <a:t>. It is grammatically correct to use both </a:t>
            </a:r>
            <a:r>
              <a:rPr lang="en-US" sz="1200" b="1" i="1" dirty="0">
                <a:solidFill>
                  <a:schemeClr val="tx1"/>
                </a:solidFill>
                <a:latin typeface="Century Gothic" panose="020B0502020202020204" pitchFamily="34" charset="0"/>
              </a:rPr>
              <a:t>James’ bag</a:t>
            </a:r>
            <a:r>
              <a:rPr lang="en-US" sz="1200" b="1" dirty="0">
                <a:solidFill>
                  <a:schemeClr val="tx1"/>
                </a:solidFill>
                <a:latin typeface="Century Gothic" panose="020B0502020202020204" pitchFamily="34" charset="0"/>
              </a:rPr>
              <a:t> and </a:t>
            </a:r>
            <a:r>
              <a:rPr lang="en-US" sz="1200" b="1" i="1" dirty="0">
                <a:solidFill>
                  <a:schemeClr val="tx1"/>
                </a:solidFill>
                <a:latin typeface="Century Gothic" panose="020B0502020202020204" pitchFamily="34" charset="0"/>
              </a:rPr>
              <a:t>James’s bag</a:t>
            </a:r>
            <a:r>
              <a:rPr lang="en-US" sz="1200" b="1" dirty="0">
                <a:solidFill>
                  <a:schemeClr val="tx1"/>
                </a:solidFill>
                <a:latin typeface="Century Gothic" panose="020B0502020202020204" pitchFamily="34" charset="0"/>
              </a:rPr>
              <a:t> to show possession. The main rule is that the use of apostrophes are consistent across the piece of writing. We suggest using the following guidance to ensure consistency. </a:t>
            </a:r>
          </a:p>
          <a:p>
            <a:pPr marL="355600" indent="-188913" fontAlgn="base">
              <a:buFont typeface="Arial" panose="020B0604020202020204" pitchFamily="34" charset="0"/>
              <a:buChar char="•"/>
            </a:pPr>
            <a:r>
              <a:rPr lang="en-US" sz="1200" b="1" dirty="0">
                <a:solidFill>
                  <a:schemeClr val="tx1"/>
                </a:solidFill>
                <a:latin typeface="Century Gothic" panose="020B0502020202020204" pitchFamily="34" charset="0"/>
              </a:rPr>
              <a:t>For a singular noun or proper noun ending in -</a:t>
            </a:r>
            <a:r>
              <a:rPr lang="en-US" sz="1200" b="1" i="1" dirty="0">
                <a:solidFill>
                  <a:schemeClr val="tx1"/>
                </a:solidFill>
                <a:latin typeface="Century Gothic" panose="020B0502020202020204" pitchFamily="34" charset="0"/>
              </a:rPr>
              <a:t>s</a:t>
            </a:r>
            <a:r>
              <a:rPr lang="en-US" sz="1200" b="1" dirty="0">
                <a:solidFill>
                  <a:schemeClr val="tx1"/>
                </a:solidFill>
                <a:latin typeface="Century Gothic" panose="020B0502020202020204" pitchFamily="34" charset="0"/>
              </a:rPr>
              <a:t>, add </a:t>
            </a:r>
            <a:r>
              <a:rPr lang="en-US" sz="1200" b="1" i="1" dirty="0">
                <a:solidFill>
                  <a:schemeClr val="tx1"/>
                </a:solidFill>
                <a:latin typeface="Century Gothic" panose="020B0502020202020204" pitchFamily="34" charset="0"/>
              </a:rPr>
              <a:t>’s </a:t>
            </a:r>
            <a:r>
              <a:rPr lang="en-US" sz="1200" b="1" dirty="0">
                <a:solidFill>
                  <a:schemeClr val="tx1"/>
                </a:solidFill>
                <a:latin typeface="Century Gothic" panose="020B0502020202020204" pitchFamily="34" charset="0"/>
              </a:rPr>
              <a:t>to show possession. This then allows the use of just an apostrophe for any plural nouns ending in -</a:t>
            </a:r>
            <a:r>
              <a:rPr lang="en-US" sz="1200" b="1" i="1" dirty="0">
                <a:solidFill>
                  <a:schemeClr val="tx1"/>
                </a:solidFill>
                <a:latin typeface="Century Gothic" panose="020B0502020202020204" pitchFamily="34" charset="0"/>
              </a:rPr>
              <a:t>s </a:t>
            </a:r>
            <a:r>
              <a:rPr lang="en-US" sz="1200" b="1" dirty="0">
                <a:solidFill>
                  <a:schemeClr val="tx1"/>
                </a:solidFill>
                <a:latin typeface="Century Gothic" panose="020B0502020202020204" pitchFamily="34" charset="0"/>
              </a:rPr>
              <a:t>(which is covered in the next step)</a:t>
            </a:r>
            <a:r>
              <a:rPr lang="en-US" sz="1200" b="1" i="1" dirty="0">
                <a:solidFill>
                  <a:schemeClr val="tx1"/>
                </a:solidFill>
                <a:latin typeface="Century Gothic" panose="020B0502020202020204" pitchFamily="34" charset="0"/>
              </a:rPr>
              <a:t>.</a:t>
            </a:r>
          </a:p>
          <a:p>
            <a:pPr lvl="0" defTabSz="457200">
              <a:defRPr/>
            </a:pPr>
            <a:endParaRPr lang="en-GB" sz="1600" b="1" dirty="0">
              <a:solidFill>
                <a:prstClr val="black"/>
              </a:solidFill>
              <a:latin typeface="Century Gothic" panose="020B0502020202020204" pitchFamily="34" charset="0"/>
            </a:endParaRPr>
          </a:p>
          <a:p>
            <a:pPr fontAlgn="base"/>
            <a:r>
              <a:rPr lang="en-US" sz="1600" b="1" dirty="0">
                <a:solidFill>
                  <a:schemeClr val="tx1"/>
                </a:solidFill>
                <a:latin typeface="Century Gothic" panose="020B0502020202020204" pitchFamily="34" charset="0"/>
              </a:rPr>
              <a:t>Focused Questions</a:t>
            </a:r>
          </a:p>
          <a:p>
            <a:pPr marL="355600" indent="-188913" fontAlgn="base"/>
            <a:endParaRPr lang="en-US" sz="1600" b="1" dirty="0">
              <a:solidFill>
                <a:schemeClr val="tx1"/>
              </a:solidFill>
              <a:latin typeface="Century Gothic" panose="020B0502020202020204" pitchFamily="34" charset="0"/>
            </a:endParaRPr>
          </a:p>
          <a:p>
            <a:pPr marL="355600" indent="-188913" fontAlgn="base">
              <a:buFont typeface="Arial" panose="020B0604020202020204" pitchFamily="34" charset="0"/>
              <a:buChar char="•"/>
            </a:pPr>
            <a:r>
              <a:rPr lang="en-US" sz="1200" b="1" dirty="0">
                <a:solidFill>
                  <a:schemeClr val="tx1"/>
                </a:solidFill>
                <a:latin typeface="Century Gothic" panose="020B0502020202020204" pitchFamily="34" charset="0"/>
              </a:rPr>
              <a:t>Has this apostrophe been used for possession or contraction?</a:t>
            </a:r>
          </a:p>
          <a:p>
            <a:pPr marL="355600" indent="-188913" fontAlgn="base">
              <a:buFont typeface="Arial" panose="020B0604020202020204" pitchFamily="34" charset="0"/>
              <a:buChar char="•"/>
            </a:pPr>
            <a:r>
              <a:rPr lang="en-US" sz="1200" b="1" dirty="0">
                <a:solidFill>
                  <a:schemeClr val="tx1"/>
                </a:solidFill>
                <a:latin typeface="Century Gothic" panose="020B0502020202020204" pitchFamily="34" charset="0"/>
              </a:rPr>
              <a:t>What is an apostrophe for contraction/possession? </a:t>
            </a:r>
          </a:p>
          <a:p>
            <a:pPr marL="355600" indent="-188913" fontAlgn="base">
              <a:buFont typeface="Arial" panose="020B0604020202020204" pitchFamily="34" charset="0"/>
              <a:buChar char="•"/>
            </a:pPr>
            <a:r>
              <a:rPr lang="en-US" sz="1200" b="1" dirty="0">
                <a:solidFill>
                  <a:schemeClr val="tx1"/>
                </a:solidFill>
                <a:latin typeface="Century Gothic" panose="020B0502020202020204" pitchFamily="34" charset="0"/>
              </a:rPr>
              <a:t>Can you use an apostrophe for contraction in the words </a:t>
            </a:r>
            <a:r>
              <a:rPr lang="en-US" sz="1200" b="1" i="1" dirty="0">
                <a:solidFill>
                  <a:schemeClr val="tx1"/>
                </a:solidFill>
                <a:latin typeface="Century Gothic" panose="020B0502020202020204" pitchFamily="34" charset="0"/>
              </a:rPr>
              <a:t>should</a:t>
            </a:r>
            <a:r>
              <a:rPr lang="en-US" sz="1200" b="1" dirty="0">
                <a:solidFill>
                  <a:schemeClr val="tx1"/>
                </a:solidFill>
                <a:latin typeface="Century Gothic" panose="020B0502020202020204" pitchFamily="34" charset="0"/>
              </a:rPr>
              <a:t> </a:t>
            </a:r>
            <a:r>
              <a:rPr lang="en-US" sz="1200" b="1" i="1" dirty="0">
                <a:solidFill>
                  <a:schemeClr val="tx1"/>
                </a:solidFill>
                <a:latin typeface="Century Gothic" panose="020B0502020202020204" pitchFamily="34" charset="0"/>
              </a:rPr>
              <a:t>not</a:t>
            </a:r>
            <a:r>
              <a:rPr lang="en-US" sz="1200" b="1" dirty="0">
                <a:solidFill>
                  <a:schemeClr val="tx1"/>
                </a:solidFill>
                <a:latin typeface="Century Gothic" panose="020B0502020202020204" pitchFamily="34" charset="0"/>
              </a:rPr>
              <a:t>? Which letters are removed? </a:t>
            </a:r>
          </a:p>
          <a:p>
            <a:pPr lvl="0" defTabSz="457200">
              <a:defRPr/>
            </a:pPr>
            <a:endParaRPr lang="en-GB" sz="1600" b="1" dirty="0">
              <a:solidFill>
                <a:prstClr val="black"/>
              </a:solidFill>
              <a:latin typeface="Century Gothic" panose="020B0502020202020204" pitchFamily="34" charset="0"/>
            </a:endParaRPr>
          </a:p>
          <a:p>
            <a:pPr lvl="0" defTabSz="457200">
              <a:defRPr/>
            </a:pPr>
            <a:endParaRPr lang="en-GB" dirty="0">
              <a:solidFill>
                <a:prstClr val="black"/>
              </a:solidFill>
              <a:latin typeface="SassoonCRInfantMedium" panose="02000603020000020003" pitchFamily="2" charset="0"/>
            </a:endParaRPr>
          </a:p>
          <a:p>
            <a:pPr lvl="0" defTabSz="457200">
              <a:defRPr/>
            </a:pPr>
            <a:endParaRPr lang="en-GB" dirty="0">
              <a:solidFill>
                <a:prstClr val="black"/>
              </a:solidFill>
              <a:latin typeface="SassoonCRInfantMedium" panose="02000603020000020003" pitchFamily="2" charset="0"/>
            </a:endParaRPr>
          </a:p>
        </p:txBody>
      </p:sp>
    </p:spTree>
    <p:extLst>
      <p:ext uri="{BB962C8B-B14F-4D97-AF65-F5344CB8AC3E}">
        <p14:creationId xmlns:p14="http://schemas.microsoft.com/office/powerpoint/2010/main" val="120437288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b="1" u="sng" dirty="0">
                <a:solidFill>
                  <a:schemeClr val="bg2">
                    <a:lumMod val="50000"/>
                  </a:schemeClr>
                </a:solidFill>
                <a:latin typeface="Century Gothic" panose="020B0502020202020204" pitchFamily="34" charset="0"/>
              </a:rPr>
              <a:t>Reasoning 1</a:t>
            </a:r>
          </a:p>
          <a:p>
            <a:pPr algn="ctr"/>
            <a:endParaRPr lang="en-GB" sz="2000" b="1" u="sng" dirty="0">
              <a:solidFill>
                <a:schemeClr val="bg2">
                  <a:lumMod val="50000"/>
                </a:schemeClr>
              </a:solidFill>
              <a:latin typeface="Century Gothic" panose="020B0502020202020204" pitchFamily="34" charset="0"/>
            </a:endParaRPr>
          </a:p>
          <a:p>
            <a:pPr lvl="0" defTabSz="685800">
              <a:defRPr/>
            </a:pPr>
            <a:r>
              <a:rPr lang="en-GB" sz="2000" b="1" dirty="0">
                <a:solidFill>
                  <a:schemeClr val="tx1"/>
                </a:solidFill>
                <a:latin typeface="Century Gothic" panose="020B0502020202020204" pitchFamily="34" charset="0"/>
              </a:rPr>
              <a:t>True or false? The apostrophe has been used correctly in the sentence below. Explain your answer.</a:t>
            </a:r>
            <a:endParaRPr lang="en-GB" sz="3200" b="1" dirty="0">
              <a:latin typeface="Century Gothic" panose="020B0502020202020204" pitchFamily="34" charset="0"/>
            </a:endParaRPr>
          </a:p>
          <a:p>
            <a:endParaRPr lang="en-GB" sz="2000" b="1" dirty="0">
              <a:latin typeface="Century Gothic" panose="020B0502020202020204" pitchFamily="34" charset="0"/>
            </a:endParaRPr>
          </a:p>
          <a:p>
            <a:endParaRPr lang="en-GB" sz="2000" b="1" dirty="0">
              <a:latin typeface="Century Gothic" panose="020B0502020202020204" pitchFamily="34" charset="0"/>
            </a:endParaRPr>
          </a:p>
          <a:p>
            <a:endParaRPr lang="en-GB" sz="2000" b="1" dirty="0">
              <a:latin typeface="Century Gothic" panose="020B0502020202020204" pitchFamily="34" charset="0"/>
            </a:endParaRPr>
          </a:p>
          <a:p>
            <a:endParaRPr lang="en-GB" sz="2000" b="1" dirty="0">
              <a:latin typeface="Century Gothic" panose="020B0502020202020204" pitchFamily="34" charset="0"/>
            </a:endParaRPr>
          </a:p>
          <a:p>
            <a:pPr lvl="0" defTabSz="685800">
              <a:defRPr/>
            </a:pPr>
            <a:r>
              <a:rPr lang="en-GB" sz="2400" b="1" dirty="0">
                <a:solidFill>
                  <a:schemeClr val="tx1"/>
                </a:solidFill>
                <a:latin typeface="Century Gothic" panose="020B0502020202020204" pitchFamily="34" charset="0"/>
              </a:rPr>
              <a:t>The teacher was marking Francis’s work.</a:t>
            </a:r>
          </a:p>
          <a:p>
            <a:pPr lvl="0" defTabSz="685800">
              <a:defRPr/>
            </a:pPr>
            <a:endParaRPr lang="en-GB" sz="2400" b="1" dirty="0">
              <a:solidFill>
                <a:schemeClr val="tx1"/>
              </a:solidFill>
              <a:latin typeface="Century Gothic" panose="020B0502020202020204" pitchFamily="34" charset="0"/>
            </a:endParaRPr>
          </a:p>
          <a:p>
            <a:pPr lvl="0" defTabSz="685800">
              <a:defRPr/>
            </a:pPr>
            <a:endParaRPr lang="en-GB" sz="2400" b="1" dirty="0">
              <a:solidFill>
                <a:schemeClr val="tx1"/>
              </a:solidFill>
              <a:latin typeface="Century Gothic" panose="020B0502020202020204" pitchFamily="34" charset="0"/>
            </a:endParaRPr>
          </a:p>
          <a:p>
            <a:pPr defTabSz="685800">
              <a:defRPr/>
            </a:pPr>
            <a:r>
              <a:rPr lang="en-GB" sz="2000" b="1" dirty="0">
                <a:solidFill>
                  <a:srgbClr val="FF0000"/>
                </a:solidFill>
                <a:latin typeface="Century Gothic" panose="020B0502020202020204" pitchFamily="34" charset="0"/>
              </a:rPr>
              <a:t>True, the apostrophe has been used correctly because the name Francis ends with an s. You then add ‘s to show the work belongs to Francis.</a:t>
            </a:r>
          </a:p>
          <a:p>
            <a:pPr lvl="0" defTabSz="685800">
              <a:defRPr/>
            </a:pPr>
            <a:endParaRPr lang="en-GB" sz="2000" b="1" dirty="0">
              <a:solidFill>
                <a:schemeClr val="tx1"/>
              </a:solidFill>
              <a:latin typeface="Century Gothic" panose="020B0502020202020204" pitchFamily="34" charset="0"/>
            </a:endParaRPr>
          </a:p>
          <a:p>
            <a:pPr lvl="0" algn="ctr" defTabSz="685800">
              <a:defRPr/>
            </a:pPr>
            <a:endParaRPr lang="en-GB" sz="2000" b="1" dirty="0">
              <a:solidFill>
                <a:schemeClr val="tx1"/>
              </a:solidFill>
              <a:latin typeface="Century Gothic" panose="020B0502020202020204" pitchFamily="34" charset="0"/>
            </a:endParaRPr>
          </a:p>
          <a:p>
            <a:pPr lvl="0" algn="ctr" defTabSz="685800">
              <a:defRPr/>
            </a:pPr>
            <a:endParaRPr lang="en-GB" sz="2000" b="1" dirty="0">
              <a:solidFill>
                <a:schemeClr val="tx1"/>
              </a:solidFill>
              <a:latin typeface="Century Gothic" panose="020B0502020202020204" pitchFamily="34" charset="0"/>
            </a:endParaRPr>
          </a:p>
          <a:p>
            <a:pPr lvl="0" defTabSz="685800">
              <a:defRPr/>
            </a:pPr>
            <a:endParaRPr lang="en-GB" sz="2000" b="1" dirty="0">
              <a:solidFill>
                <a:schemeClr val="tx1"/>
              </a:solidFill>
              <a:latin typeface="Century Gothic" panose="020B0502020202020204" pitchFamily="34" charset="0"/>
            </a:endParaRPr>
          </a:p>
          <a:p>
            <a:pPr lvl="0" algn="ctr" defTabSz="685800">
              <a:defRPr/>
            </a:pPr>
            <a:endParaRPr lang="en-GB" sz="2800" b="1" dirty="0">
              <a:solidFill>
                <a:schemeClr val="tx1"/>
              </a:solidFill>
              <a:latin typeface="Century Gothic" panose="020B0502020202020204" pitchFamily="34" charset="0"/>
            </a:endParaRPr>
          </a:p>
          <a:p>
            <a:pPr lvl="0" algn="ctr" defTabSz="685800">
              <a:defRPr/>
            </a:pPr>
            <a:r>
              <a:rPr lang="en-GB" sz="2800" b="1" dirty="0">
                <a:solidFill>
                  <a:schemeClr val="tx1"/>
                </a:solidFill>
                <a:latin typeface="Century Gothic" panose="020B0502020202020204" pitchFamily="34" charset="0"/>
              </a:rPr>
              <a:t> </a:t>
            </a:r>
            <a:endParaRPr lang="en-GB" sz="2800" b="1" dirty="0">
              <a:solidFill>
                <a:schemeClr val="tx1"/>
              </a:solidFill>
              <a:highlight>
                <a:srgbClr val="FFFF00"/>
              </a:highlight>
              <a:latin typeface="Century Gothic" panose="020B0502020202020204" pitchFamily="34" charset="0"/>
            </a:endParaRPr>
          </a:p>
          <a:p>
            <a:endParaRPr lang="en-GB" sz="2000" dirty="0">
              <a:solidFill>
                <a:schemeClr val="tx1"/>
              </a:solidFill>
              <a:latin typeface="SassoonCRInfantMedium" panose="02000603020000020003" pitchFamily="2" charset="0"/>
            </a:endParaRPr>
          </a:p>
          <a:p>
            <a:pPr lvl="0" algn="ctr"/>
            <a:endParaRPr lang="en-GB" sz="2400" dirty="0">
              <a:solidFill>
                <a:srgbClr val="FF0000"/>
              </a:solidFill>
              <a:latin typeface="SassoonCRInfantMedium" panose="02000603020000020003" pitchFamily="2" charset="0"/>
            </a:endParaRPr>
          </a:p>
        </p:txBody>
      </p:sp>
    </p:spTree>
    <p:extLst>
      <p:ext uri="{BB962C8B-B14F-4D97-AF65-F5344CB8AC3E}">
        <p14:creationId xmlns:p14="http://schemas.microsoft.com/office/powerpoint/2010/main" val="27593700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sp>
        <p:nvSpPr>
          <p:cNvPr id="7" name="Rectangle 6">
            <a:extLst>
              <a:ext uri="{FF2B5EF4-FFF2-40B4-BE49-F238E27FC236}">
                <a16:creationId xmlns:a16="http://schemas.microsoft.com/office/drawing/2014/main" id="{C0CD6503-388C-4F9E-9FB0-9053D8579D01}"/>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lgn="ctr"/>
            <a:r>
              <a:rPr lang="en-GB" sz="1600" b="1" u="sng" dirty="0">
                <a:solidFill>
                  <a:srgbClr val="E7E6E6">
                    <a:lumMod val="50000"/>
                  </a:srgbClr>
                </a:solidFill>
                <a:latin typeface="Century Gothic" panose="020B0502020202020204" pitchFamily="34" charset="0"/>
              </a:rPr>
              <a:t>Year 4 – Spring Block 1 – Apostrophes</a:t>
            </a:r>
            <a:br>
              <a:rPr lang="en-GB" b="1" dirty="0">
                <a:solidFill>
                  <a:schemeClr val="bg2">
                    <a:lumMod val="50000"/>
                  </a:schemeClr>
                </a:solidFill>
                <a:latin typeface="Century Gothic" panose="020B0502020202020204" pitchFamily="34" charset="0"/>
              </a:rPr>
            </a:br>
            <a:endParaRPr lang="en-GB" b="1" dirty="0">
              <a:solidFill>
                <a:schemeClr val="bg2">
                  <a:lumMod val="50000"/>
                </a:schemeClr>
              </a:solidFill>
              <a:latin typeface="Century Gothic" panose="020B0502020202020204" pitchFamily="34" charset="0"/>
            </a:endParaRPr>
          </a:p>
          <a:p>
            <a:pPr lvl="0" algn="ctr"/>
            <a:endParaRPr lang="en-GB" sz="4000" b="1" dirty="0">
              <a:solidFill>
                <a:schemeClr val="bg2">
                  <a:lumMod val="50000"/>
                </a:schemeClr>
              </a:solidFill>
              <a:latin typeface="Century Gothic" panose="020B0502020202020204" pitchFamily="34" charset="0"/>
            </a:endParaRPr>
          </a:p>
          <a:p>
            <a:pPr lvl="0" algn="ctr"/>
            <a:endParaRPr lang="en-GB" sz="4000" b="1" dirty="0">
              <a:solidFill>
                <a:schemeClr val="bg2">
                  <a:lumMod val="50000"/>
                </a:schemeClr>
              </a:solidFill>
              <a:latin typeface="Century Gothic" panose="020B0502020202020204" pitchFamily="34" charset="0"/>
            </a:endParaRPr>
          </a:p>
          <a:p>
            <a:pPr lvl="0" algn="ctr"/>
            <a:r>
              <a:rPr lang="en-GB" sz="4800" b="1" dirty="0">
                <a:solidFill>
                  <a:schemeClr val="bg2">
                    <a:lumMod val="25000"/>
                  </a:schemeClr>
                </a:solidFill>
                <a:latin typeface="Century Gothic" panose="020B0502020202020204" pitchFamily="34" charset="0"/>
              </a:rPr>
              <a:t>Step 1: Recognising Apostrophes</a:t>
            </a:r>
            <a:endParaRPr lang="en-GB" sz="1200" b="1" dirty="0">
              <a:solidFill>
                <a:schemeClr val="bg2">
                  <a:lumMod val="25000"/>
                </a:schemeClr>
              </a:solidFill>
              <a:latin typeface="Century Gothic" panose="020B0502020202020204" pitchFamily="34" charset="0"/>
            </a:endParaRPr>
          </a:p>
        </p:txBody>
      </p:sp>
    </p:spTree>
    <p:extLst>
      <p:ext uri="{BB962C8B-B14F-4D97-AF65-F5344CB8AC3E}">
        <p14:creationId xmlns:p14="http://schemas.microsoft.com/office/powerpoint/2010/main" val="34011000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b="1" u="sng" dirty="0">
                <a:solidFill>
                  <a:schemeClr val="bg2">
                    <a:lumMod val="50000"/>
                  </a:schemeClr>
                </a:solidFill>
                <a:latin typeface="Century Gothic" panose="020B0502020202020204" pitchFamily="34" charset="0"/>
              </a:rPr>
              <a:t>Introduction</a:t>
            </a:r>
          </a:p>
          <a:p>
            <a:endParaRPr lang="en-GB" sz="2000" b="1" dirty="0">
              <a:latin typeface="Century Gothic" panose="020B0502020202020204" pitchFamily="34" charset="0"/>
            </a:endParaRPr>
          </a:p>
          <a:p>
            <a:r>
              <a:rPr lang="en-GB" sz="2000" b="1" dirty="0">
                <a:solidFill>
                  <a:schemeClr val="tx1"/>
                </a:solidFill>
                <a:latin typeface="Century Gothic" panose="020B0502020202020204" pitchFamily="34" charset="0"/>
              </a:rPr>
              <a:t>Which sentence uses an apostrophe for contraction correctly?</a:t>
            </a:r>
          </a:p>
          <a:p>
            <a:r>
              <a:rPr lang="en-GB" sz="2000" b="1" dirty="0">
                <a:solidFill>
                  <a:srgbClr val="FF0000"/>
                </a:solidFill>
                <a:latin typeface="Century Gothic" panose="020B0502020202020204" pitchFamily="34" charset="0"/>
              </a:rPr>
              <a:t>    </a:t>
            </a:r>
          </a:p>
          <a:p>
            <a:pPr algn="ctr"/>
            <a:r>
              <a:rPr lang="en-GB" sz="2000" b="1" dirty="0">
                <a:solidFill>
                  <a:schemeClr val="tx1"/>
                </a:solidFill>
                <a:latin typeface="Century Gothic" panose="020B0502020202020204" pitchFamily="34" charset="0"/>
              </a:rPr>
              <a:t>  </a:t>
            </a:r>
            <a:r>
              <a:rPr lang="en-GB" sz="2000" b="1" dirty="0">
                <a:solidFill>
                  <a:srgbClr val="FF0000"/>
                </a:solidFill>
                <a:latin typeface="Century Gothic" panose="020B0502020202020204" pitchFamily="34" charset="0"/>
              </a:rPr>
              <a:t> </a:t>
            </a:r>
          </a:p>
          <a:p>
            <a:r>
              <a:rPr lang="en-GB" sz="2000" b="1" dirty="0">
                <a:solidFill>
                  <a:schemeClr val="tx1"/>
                </a:solidFill>
                <a:latin typeface="Century Gothic" panose="020B0502020202020204" pitchFamily="34" charset="0"/>
              </a:rPr>
              <a:t>Which sentence uses an apostrophe to show possession correctly? </a:t>
            </a:r>
          </a:p>
          <a:p>
            <a:endParaRPr lang="en-GB" sz="2000" b="1" dirty="0">
              <a:solidFill>
                <a:schemeClr val="tx1"/>
              </a:solidFill>
              <a:latin typeface="Century Gothic" panose="020B0502020202020204" pitchFamily="34" charset="0"/>
            </a:endParaRPr>
          </a:p>
          <a:p>
            <a:r>
              <a:rPr lang="en-GB" b="1" dirty="0">
                <a:solidFill>
                  <a:schemeClr val="tx1"/>
                </a:solidFill>
                <a:latin typeface="Century Gothic" panose="020B0502020202020204" pitchFamily="34" charset="0"/>
              </a:rPr>
              <a:t>    </a:t>
            </a:r>
            <a:endParaRPr lang="en-GB" b="1" dirty="0">
              <a:solidFill>
                <a:srgbClr val="FF0000"/>
              </a:solidFill>
              <a:latin typeface="Century Gothic" panose="020B0502020202020204" pitchFamily="34" charset="0"/>
            </a:endParaRPr>
          </a:p>
          <a:p>
            <a:pPr algn="ctr"/>
            <a:r>
              <a:rPr lang="en-GB" b="1" dirty="0">
                <a:solidFill>
                  <a:schemeClr val="tx1"/>
                </a:solidFill>
                <a:latin typeface="Century Gothic" panose="020B0502020202020204" pitchFamily="34" charset="0"/>
              </a:rPr>
              <a:t>    </a:t>
            </a:r>
            <a:endParaRPr lang="en-GB" b="1" dirty="0">
              <a:solidFill>
                <a:srgbClr val="FF0000"/>
              </a:solidFill>
              <a:latin typeface="Century Gothic" panose="020B0502020202020204" pitchFamily="34" charset="0"/>
            </a:endParaRPr>
          </a:p>
          <a:p>
            <a:endParaRPr lang="en-GB" b="1" dirty="0">
              <a:solidFill>
                <a:schemeClr val="tx1"/>
              </a:solidFill>
              <a:latin typeface="Century Gothic" panose="020B0502020202020204" pitchFamily="34" charset="0"/>
            </a:endParaRPr>
          </a:p>
          <a:p>
            <a:endParaRPr lang="en-GB" b="1" dirty="0">
              <a:solidFill>
                <a:schemeClr val="tx1"/>
              </a:solidFill>
              <a:latin typeface="Century Gothic" panose="020B0502020202020204" pitchFamily="34" charset="0"/>
            </a:endParaRPr>
          </a:p>
          <a:p>
            <a:pPr algn="ctr"/>
            <a:endParaRPr lang="en-GB" b="1" u="sng" dirty="0">
              <a:solidFill>
                <a:schemeClr val="bg2">
                  <a:lumMod val="50000"/>
                </a:schemeClr>
              </a:solidFill>
              <a:latin typeface="Century Gothic" panose="020B0502020202020204" pitchFamily="34" charset="0"/>
            </a:endParaRPr>
          </a:p>
          <a:p>
            <a:pPr algn="ctr"/>
            <a:endParaRPr lang="en-GB" b="1" u="sng" dirty="0">
              <a:solidFill>
                <a:schemeClr val="bg2">
                  <a:lumMod val="50000"/>
                </a:schemeClr>
              </a:solidFill>
              <a:latin typeface="Century Gothic" panose="020B0502020202020204" pitchFamily="34" charset="0"/>
            </a:endParaRPr>
          </a:p>
          <a:p>
            <a:pPr algn="ctr"/>
            <a:endParaRPr lang="en-GB" b="1" u="sng" dirty="0">
              <a:solidFill>
                <a:schemeClr val="bg2">
                  <a:lumMod val="50000"/>
                </a:schemeClr>
              </a:solidFill>
              <a:latin typeface="Century Gothic" panose="020B0502020202020204" pitchFamily="34" charset="0"/>
            </a:endParaRPr>
          </a:p>
          <a:p>
            <a:pPr marL="88900" algn="ctr"/>
            <a:endParaRPr lang="en-GB" sz="2800" dirty="0">
              <a:solidFill>
                <a:schemeClr val="bg2">
                  <a:lumMod val="25000"/>
                </a:schemeClr>
              </a:solidFill>
              <a:latin typeface="SassoonCRInfantMedium" panose="02000603020000020003" pitchFamily="2" charset="0"/>
            </a:endParaRPr>
          </a:p>
        </p:txBody>
      </p:sp>
      <p:graphicFrame>
        <p:nvGraphicFramePr>
          <p:cNvPr id="8" name="Table 7">
            <a:extLst>
              <a:ext uri="{FF2B5EF4-FFF2-40B4-BE49-F238E27FC236}">
                <a16:creationId xmlns:a16="http://schemas.microsoft.com/office/drawing/2014/main" id="{BD4695E7-FE2F-4F6C-9326-0468A6845460}"/>
              </a:ext>
            </a:extLst>
          </p:cNvPr>
          <p:cNvGraphicFramePr>
            <a:graphicFrameLocks noGrp="1"/>
          </p:cNvGraphicFramePr>
          <p:nvPr>
            <p:extLst>
              <p:ext uri="{D42A27DB-BD31-4B8C-83A1-F6EECF244321}">
                <p14:modId xmlns:p14="http://schemas.microsoft.com/office/powerpoint/2010/main" val="3955153653"/>
              </p:ext>
            </p:extLst>
          </p:nvPr>
        </p:nvGraphicFramePr>
        <p:xfrm>
          <a:off x="1367491" y="3003914"/>
          <a:ext cx="6453027" cy="2089440"/>
        </p:xfrm>
        <a:graphic>
          <a:graphicData uri="http://schemas.openxmlformats.org/drawingml/2006/table">
            <a:tbl>
              <a:tblPr firstRow="1" bandRow="1">
                <a:tableStyleId>{5940675A-B579-460E-94D1-54222C63F5DA}</a:tableStyleId>
              </a:tblPr>
              <a:tblGrid>
                <a:gridCol w="6453027">
                  <a:extLst>
                    <a:ext uri="{9D8B030D-6E8A-4147-A177-3AD203B41FA5}">
                      <a16:colId xmlns:a16="http://schemas.microsoft.com/office/drawing/2014/main" val="2823802107"/>
                    </a:ext>
                  </a:extLst>
                </a:gridCol>
              </a:tblGrid>
              <a:tr h="370840">
                <a:tc>
                  <a:txBody>
                    <a:bodyPr/>
                    <a:lstStyle/>
                    <a:p>
                      <a:r>
                        <a:rPr lang="en-GB" sz="2000" b="1" dirty="0">
                          <a:latin typeface="Century Gothic" panose="020B0502020202020204" pitchFamily="34" charset="0"/>
                        </a:rPr>
                        <a:t>A. The children </a:t>
                      </a:r>
                      <a:r>
                        <a:rPr lang="en-GB" sz="2000" b="1" dirty="0" err="1">
                          <a:latin typeface="Century Gothic" panose="020B0502020202020204" pitchFamily="34" charset="0"/>
                        </a:rPr>
                        <a:t>hadn,t</a:t>
                      </a:r>
                      <a:r>
                        <a:rPr lang="en-GB" sz="2000" b="1" dirty="0">
                          <a:latin typeface="Century Gothic" panose="020B0502020202020204" pitchFamily="34" charset="0"/>
                        </a:rPr>
                        <a:t> played out for a long time.</a:t>
                      </a:r>
                    </a:p>
                  </a:txBody>
                  <a:tcPr anchor="ctr">
                    <a:solidFill>
                      <a:schemeClr val="bg1"/>
                    </a:solidFill>
                  </a:tcPr>
                </a:tc>
                <a:extLst>
                  <a:ext uri="{0D108BD9-81ED-4DB2-BD59-A6C34878D82A}">
                    <a16:rowId xmlns:a16="http://schemas.microsoft.com/office/drawing/2014/main" val="1957970686"/>
                  </a:ext>
                </a:extLst>
              </a:tr>
              <a:tr h="144000">
                <a:tc>
                  <a:txBody>
                    <a:bodyPr/>
                    <a:lstStyle/>
                    <a:p>
                      <a:endParaRPr lang="en-GB" sz="500" dirty="0">
                        <a:latin typeface="Century Gothic" panose="020B0502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extLst>
                  <a:ext uri="{0D108BD9-81ED-4DB2-BD59-A6C34878D82A}">
                    <a16:rowId xmlns:a16="http://schemas.microsoft.com/office/drawing/2014/main" val="1609221748"/>
                  </a:ext>
                </a:extLst>
              </a:tr>
              <a:tr h="370840">
                <a:tc>
                  <a:txBody>
                    <a:bodyPr/>
                    <a:lstStyle/>
                    <a:p>
                      <a:r>
                        <a:rPr lang="en-GB" sz="2000" b="1" dirty="0">
                          <a:latin typeface="Century Gothic" panose="020B0502020202020204" pitchFamily="34" charset="0"/>
                        </a:rPr>
                        <a:t>B. The weather wasn’t very good.</a:t>
                      </a:r>
                    </a:p>
                  </a:txBody>
                  <a:tcPr anchor="ctr">
                    <a:solidFill>
                      <a:schemeClr val="bg1"/>
                    </a:solidFill>
                  </a:tcPr>
                </a:tc>
                <a:extLst>
                  <a:ext uri="{0D108BD9-81ED-4DB2-BD59-A6C34878D82A}">
                    <a16:rowId xmlns:a16="http://schemas.microsoft.com/office/drawing/2014/main" val="1382785458"/>
                  </a:ext>
                </a:extLst>
              </a:tr>
              <a:tr h="144000">
                <a:tc>
                  <a:txBody>
                    <a:bodyPr/>
                    <a:lstStyle/>
                    <a:p>
                      <a:endParaRPr lang="en-GB" sz="500" dirty="0">
                        <a:latin typeface="Century Gothic" panose="020B0502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extLst>
                  <a:ext uri="{0D108BD9-81ED-4DB2-BD59-A6C34878D82A}">
                    <a16:rowId xmlns:a16="http://schemas.microsoft.com/office/drawing/2014/main" val="2750230668"/>
                  </a:ext>
                </a:extLst>
              </a:tr>
              <a:tr h="370840">
                <a:tc>
                  <a:txBody>
                    <a:bodyPr/>
                    <a:lstStyle/>
                    <a:p>
                      <a:r>
                        <a:rPr lang="en-GB" sz="2000" b="1" dirty="0">
                          <a:latin typeface="Century Gothic" panose="020B0502020202020204" pitchFamily="34" charset="0"/>
                        </a:rPr>
                        <a:t>C. Ellis’s favourite game was </a:t>
                      </a:r>
                      <a:r>
                        <a:rPr lang="en-GB" sz="2000" b="1" dirty="0" err="1">
                          <a:latin typeface="Century Gothic" panose="020B0502020202020204" pitchFamily="34" charset="0"/>
                        </a:rPr>
                        <a:t>Tig</a:t>
                      </a:r>
                      <a:r>
                        <a:rPr lang="en-GB" sz="2000" b="1" dirty="0">
                          <a:latin typeface="Century Gothic" panose="020B0502020202020204" pitchFamily="34" charset="0"/>
                        </a:rPr>
                        <a:t>.</a:t>
                      </a:r>
                    </a:p>
                  </a:txBody>
                  <a:tcPr anchor="ctr">
                    <a:solidFill>
                      <a:schemeClr val="bg1"/>
                    </a:solidFill>
                  </a:tcPr>
                </a:tc>
                <a:extLst>
                  <a:ext uri="{0D108BD9-81ED-4DB2-BD59-A6C34878D82A}">
                    <a16:rowId xmlns:a16="http://schemas.microsoft.com/office/drawing/2014/main" val="403388833"/>
                  </a:ext>
                </a:extLst>
              </a:tr>
              <a:tr h="169200">
                <a:tc>
                  <a:txBody>
                    <a:bodyPr/>
                    <a:lstStyle/>
                    <a:p>
                      <a:endParaRPr lang="en-GB" sz="100" b="1" dirty="0">
                        <a:latin typeface="Century Gothic" panose="020B0502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extLst>
                  <a:ext uri="{0D108BD9-81ED-4DB2-BD59-A6C34878D82A}">
                    <a16:rowId xmlns:a16="http://schemas.microsoft.com/office/drawing/2014/main" val="1819314414"/>
                  </a:ext>
                </a:extLst>
              </a:tr>
              <a:tr h="277810">
                <a:tc>
                  <a:txBody>
                    <a:bodyPr/>
                    <a:lstStyle/>
                    <a:p>
                      <a:r>
                        <a:rPr lang="en-GB" sz="2000" b="1" dirty="0">
                          <a:latin typeface="Century Gothic" panose="020B0502020202020204" pitchFamily="34" charset="0"/>
                        </a:rPr>
                        <a:t>D. </a:t>
                      </a:r>
                      <a:r>
                        <a:rPr lang="en-GB" sz="2000" b="1" dirty="0" err="1">
                          <a:latin typeface="Century Gothic" panose="020B0502020202020204" pitchFamily="34" charset="0"/>
                        </a:rPr>
                        <a:t>Jacks’s</a:t>
                      </a:r>
                      <a:r>
                        <a:rPr lang="en-GB" sz="2000" b="1" dirty="0">
                          <a:latin typeface="Century Gothic" panose="020B0502020202020204" pitchFamily="34" charset="0"/>
                        </a:rPr>
                        <a:t> favourite game was Hide and Seek.</a:t>
                      </a:r>
                    </a:p>
                  </a:txBody>
                  <a:tcPr anchor="ctr">
                    <a:solidFill>
                      <a:schemeClr val="bg1"/>
                    </a:solidFill>
                  </a:tcPr>
                </a:tc>
                <a:extLst>
                  <a:ext uri="{0D108BD9-81ED-4DB2-BD59-A6C34878D82A}">
                    <a16:rowId xmlns:a16="http://schemas.microsoft.com/office/drawing/2014/main" val="2399839265"/>
                  </a:ext>
                </a:extLst>
              </a:tr>
            </a:tbl>
          </a:graphicData>
        </a:graphic>
      </p:graphicFrame>
    </p:spTree>
    <p:extLst>
      <p:ext uri="{BB962C8B-B14F-4D97-AF65-F5344CB8AC3E}">
        <p14:creationId xmlns:p14="http://schemas.microsoft.com/office/powerpoint/2010/main" val="22352393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b="1" u="sng" dirty="0">
                <a:solidFill>
                  <a:schemeClr val="bg2">
                    <a:lumMod val="50000"/>
                  </a:schemeClr>
                </a:solidFill>
                <a:latin typeface="Century Gothic" panose="020B0502020202020204" pitchFamily="34" charset="0"/>
              </a:rPr>
              <a:t>Introduction</a:t>
            </a:r>
          </a:p>
          <a:p>
            <a:endParaRPr lang="en-GB" sz="2000" b="1" dirty="0">
              <a:latin typeface="Century Gothic" panose="020B0502020202020204" pitchFamily="34" charset="0"/>
            </a:endParaRPr>
          </a:p>
          <a:p>
            <a:r>
              <a:rPr lang="en-GB" sz="2000" b="1" dirty="0">
                <a:solidFill>
                  <a:schemeClr val="tx1"/>
                </a:solidFill>
                <a:latin typeface="Century Gothic" panose="020B0502020202020204" pitchFamily="34" charset="0"/>
              </a:rPr>
              <a:t>Which sentence uses an apostrophe for contraction correctly? </a:t>
            </a:r>
          </a:p>
          <a:p>
            <a:r>
              <a:rPr lang="en-GB" sz="2000" b="1" dirty="0">
                <a:solidFill>
                  <a:srgbClr val="FF0000"/>
                </a:solidFill>
                <a:latin typeface="Century Gothic" panose="020B0502020202020204" pitchFamily="34" charset="0"/>
              </a:rPr>
              <a:t>B    </a:t>
            </a:r>
          </a:p>
          <a:p>
            <a:pPr algn="ctr"/>
            <a:r>
              <a:rPr lang="en-GB" sz="2000" b="1" dirty="0">
                <a:solidFill>
                  <a:schemeClr val="tx1"/>
                </a:solidFill>
                <a:latin typeface="Century Gothic" panose="020B0502020202020204" pitchFamily="34" charset="0"/>
              </a:rPr>
              <a:t>  </a:t>
            </a:r>
            <a:r>
              <a:rPr lang="en-GB" sz="2000" b="1" dirty="0">
                <a:solidFill>
                  <a:srgbClr val="FF0000"/>
                </a:solidFill>
                <a:latin typeface="Century Gothic" panose="020B0502020202020204" pitchFamily="34" charset="0"/>
              </a:rPr>
              <a:t> </a:t>
            </a:r>
          </a:p>
          <a:p>
            <a:r>
              <a:rPr lang="en-GB" sz="2000" b="1" dirty="0">
                <a:solidFill>
                  <a:schemeClr val="tx1"/>
                </a:solidFill>
                <a:latin typeface="Century Gothic" panose="020B0502020202020204" pitchFamily="34" charset="0"/>
              </a:rPr>
              <a:t>Which sentence uses an apostrophe to show possession correctly? </a:t>
            </a:r>
            <a:r>
              <a:rPr lang="en-GB" sz="2000" b="1" dirty="0">
                <a:solidFill>
                  <a:srgbClr val="FF0000"/>
                </a:solidFill>
                <a:latin typeface="Century Gothic" panose="020B0502020202020204" pitchFamily="34" charset="0"/>
              </a:rPr>
              <a:t>C</a:t>
            </a:r>
          </a:p>
          <a:p>
            <a:endParaRPr lang="en-GB" sz="2000" b="1" dirty="0">
              <a:solidFill>
                <a:schemeClr val="tx1"/>
              </a:solidFill>
              <a:latin typeface="Century Gothic" panose="020B0502020202020204" pitchFamily="34" charset="0"/>
            </a:endParaRPr>
          </a:p>
          <a:p>
            <a:r>
              <a:rPr lang="en-GB" b="1" dirty="0">
                <a:solidFill>
                  <a:schemeClr val="tx1"/>
                </a:solidFill>
                <a:latin typeface="Century Gothic" panose="020B0502020202020204" pitchFamily="34" charset="0"/>
              </a:rPr>
              <a:t>    </a:t>
            </a:r>
            <a:endParaRPr lang="en-GB" b="1" dirty="0">
              <a:solidFill>
                <a:srgbClr val="FF0000"/>
              </a:solidFill>
              <a:latin typeface="Century Gothic" panose="020B0502020202020204" pitchFamily="34" charset="0"/>
            </a:endParaRPr>
          </a:p>
          <a:p>
            <a:pPr algn="ctr"/>
            <a:r>
              <a:rPr lang="en-GB" b="1" dirty="0">
                <a:solidFill>
                  <a:schemeClr val="tx1"/>
                </a:solidFill>
                <a:latin typeface="Century Gothic" panose="020B0502020202020204" pitchFamily="34" charset="0"/>
              </a:rPr>
              <a:t>    </a:t>
            </a:r>
            <a:endParaRPr lang="en-GB" b="1" dirty="0">
              <a:solidFill>
                <a:srgbClr val="FF0000"/>
              </a:solidFill>
              <a:latin typeface="Century Gothic" panose="020B0502020202020204" pitchFamily="34" charset="0"/>
            </a:endParaRPr>
          </a:p>
          <a:p>
            <a:endParaRPr lang="en-GB" b="1" dirty="0">
              <a:solidFill>
                <a:schemeClr val="tx1"/>
              </a:solidFill>
              <a:latin typeface="Century Gothic" panose="020B0502020202020204" pitchFamily="34" charset="0"/>
            </a:endParaRPr>
          </a:p>
          <a:p>
            <a:endParaRPr lang="en-GB" b="1" dirty="0">
              <a:solidFill>
                <a:schemeClr val="tx1"/>
              </a:solidFill>
              <a:latin typeface="Century Gothic" panose="020B0502020202020204" pitchFamily="34" charset="0"/>
            </a:endParaRPr>
          </a:p>
          <a:p>
            <a:pPr algn="ctr"/>
            <a:endParaRPr lang="en-GB" b="1" u="sng" dirty="0">
              <a:solidFill>
                <a:schemeClr val="bg2">
                  <a:lumMod val="50000"/>
                </a:schemeClr>
              </a:solidFill>
              <a:latin typeface="Century Gothic" panose="020B0502020202020204" pitchFamily="34" charset="0"/>
            </a:endParaRPr>
          </a:p>
          <a:p>
            <a:pPr algn="ctr"/>
            <a:endParaRPr lang="en-GB" b="1" u="sng" dirty="0">
              <a:solidFill>
                <a:schemeClr val="bg2">
                  <a:lumMod val="50000"/>
                </a:schemeClr>
              </a:solidFill>
              <a:latin typeface="Century Gothic" panose="020B0502020202020204" pitchFamily="34" charset="0"/>
            </a:endParaRPr>
          </a:p>
          <a:p>
            <a:pPr algn="ctr"/>
            <a:endParaRPr lang="en-GB" b="1" u="sng" dirty="0">
              <a:solidFill>
                <a:schemeClr val="bg2">
                  <a:lumMod val="50000"/>
                </a:schemeClr>
              </a:solidFill>
              <a:latin typeface="Century Gothic" panose="020B0502020202020204" pitchFamily="34" charset="0"/>
            </a:endParaRPr>
          </a:p>
          <a:p>
            <a:pPr marL="88900" algn="ctr"/>
            <a:endParaRPr lang="en-GB" sz="2800" dirty="0">
              <a:solidFill>
                <a:schemeClr val="bg2">
                  <a:lumMod val="25000"/>
                </a:schemeClr>
              </a:solidFill>
              <a:latin typeface="SassoonCRInfantMedium" panose="02000603020000020003" pitchFamily="2" charset="0"/>
            </a:endParaRPr>
          </a:p>
        </p:txBody>
      </p:sp>
      <p:graphicFrame>
        <p:nvGraphicFramePr>
          <p:cNvPr id="8" name="Table 7">
            <a:extLst>
              <a:ext uri="{FF2B5EF4-FFF2-40B4-BE49-F238E27FC236}">
                <a16:creationId xmlns:a16="http://schemas.microsoft.com/office/drawing/2014/main" id="{BD4695E7-FE2F-4F6C-9326-0468A6845460}"/>
              </a:ext>
            </a:extLst>
          </p:cNvPr>
          <p:cNvGraphicFramePr>
            <a:graphicFrameLocks noGrp="1"/>
          </p:cNvGraphicFramePr>
          <p:nvPr>
            <p:extLst>
              <p:ext uri="{D42A27DB-BD31-4B8C-83A1-F6EECF244321}">
                <p14:modId xmlns:p14="http://schemas.microsoft.com/office/powerpoint/2010/main" val="4166500550"/>
              </p:ext>
            </p:extLst>
          </p:nvPr>
        </p:nvGraphicFramePr>
        <p:xfrm>
          <a:off x="1367491" y="3003914"/>
          <a:ext cx="6453027" cy="2089440"/>
        </p:xfrm>
        <a:graphic>
          <a:graphicData uri="http://schemas.openxmlformats.org/drawingml/2006/table">
            <a:tbl>
              <a:tblPr firstRow="1" bandRow="1">
                <a:tableStyleId>{5940675A-B579-460E-94D1-54222C63F5DA}</a:tableStyleId>
              </a:tblPr>
              <a:tblGrid>
                <a:gridCol w="6453027">
                  <a:extLst>
                    <a:ext uri="{9D8B030D-6E8A-4147-A177-3AD203B41FA5}">
                      <a16:colId xmlns:a16="http://schemas.microsoft.com/office/drawing/2014/main" val="2823802107"/>
                    </a:ext>
                  </a:extLst>
                </a:gridCol>
              </a:tblGrid>
              <a:tr h="370840">
                <a:tc>
                  <a:txBody>
                    <a:bodyPr/>
                    <a:lstStyle/>
                    <a:p>
                      <a:r>
                        <a:rPr lang="en-GB" sz="2000" b="1" dirty="0">
                          <a:latin typeface="Century Gothic" panose="020B0502020202020204" pitchFamily="34" charset="0"/>
                        </a:rPr>
                        <a:t>A. The children </a:t>
                      </a:r>
                      <a:r>
                        <a:rPr lang="en-GB" sz="2000" b="1" dirty="0" err="1">
                          <a:latin typeface="Century Gothic" panose="020B0502020202020204" pitchFamily="34" charset="0"/>
                        </a:rPr>
                        <a:t>hadn,t</a:t>
                      </a:r>
                      <a:r>
                        <a:rPr lang="en-GB" sz="2000" b="1" dirty="0">
                          <a:latin typeface="Century Gothic" panose="020B0502020202020204" pitchFamily="34" charset="0"/>
                        </a:rPr>
                        <a:t> played out for a long time.</a:t>
                      </a:r>
                    </a:p>
                  </a:txBody>
                  <a:tcPr anchor="ctr">
                    <a:solidFill>
                      <a:schemeClr val="bg1"/>
                    </a:solidFill>
                  </a:tcPr>
                </a:tc>
                <a:extLst>
                  <a:ext uri="{0D108BD9-81ED-4DB2-BD59-A6C34878D82A}">
                    <a16:rowId xmlns:a16="http://schemas.microsoft.com/office/drawing/2014/main" val="1957970686"/>
                  </a:ext>
                </a:extLst>
              </a:tr>
              <a:tr h="144000">
                <a:tc>
                  <a:txBody>
                    <a:bodyPr/>
                    <a:lstStyle/>
                    <a:p>
                      <a:endParaRPr lang="en-GB" sz="500" dirty="0">
                        <a:latin typeface="Century Gothic" panose="020B0502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extLst>
                  <a:ext uri="{0D108BD9-81ED-4DB2-BD59-A6C34878D82A}">
                    <a16:rowId xmlns:a16="http://schemas.microsoft.com/office/drawing/2014/main" val="1609221748"/>
                  </a:ext>
                </a:extLst>
              </a:tr>
              <a:tr h="370840">
                <a:tc>
                  <a:txBody>
                    <a:bodyPr/>
                    <a:lstStyle/>
                    <a:p>
                      <a:r>
                        <a:rPr lang="en-GB" sz="2000" b="1" dirty="0">
                          <a:solidFill>
                            <a:srgbClr val="FF0000"/>
                          </a:solidFill>
                          <a:latin typeface="Century Gothic" panose="020B0502020202020204" pitchFamily="34" charset="0"/>
                        </a:rPr>
                        <a:t>B. The weather wasn’t very good.</a:t>
                      </a:r>
                    </a:p>
                  </a:txBody>
                  <a:tcPr anchor="ctr">
                    <a:solidFill>
                      <a:schemeClr val="bg1"/>
                    </a:solidFill>
                  </a:tcPr>
                </a:tc>
                <a:extLst>
                  <a:ext uri="{0D108BD9-81ED-4DB2-BD59-A6C34878D82A}">
                    <a16:rowId xmlns:a16="http://schemas.microsoft.com/office/drawing/2014/main" val="1382785458"/>
                  </a:ext>
                </a:extLst>
              </a:tr>
              <a:tr h="144000">
                <a:tc>
                  <a:txBody>
                    <a:bodyPr/>
                    <a:lstStyle/>
                    <a:p>
                      <a:endParaRPr lang="en-GB" sz="500" dirty="0">
                        <a:latin typeface="Century Gothic" panose="020B0502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extLst>
                  <a:ext uri="{0D108BD9-81ED-4DB2-BD59-A6C34878D82A}">
                    <a16:rowId xmlns:a16="http://schemas.microsoft.com/office/drawing/2014/main" val="2750230668"/>
                  </a:ext>
                </a:extLst>
              </a:tr>
              <a:tr h="370840">
                <a:tc>
                  <a:txBody>
                    <a:bodyPr/>
                    <a:lstStyle/>
                    <a:p>
                      <a:r>
                        <a:rPr lang="en-GB" sz="2000" b="1" dirty="0">
                          <a:solidFill>
                            <a:srgbClr val="FF0000"/>
                          </a:solidFill>
                          <a:latin typeface="Century Gothic" panose="020B0502020202020204" pitchFamily="34" charset="0"/>
                        </a:rPr>
                        <a:t>C. Ellis’s favourite game was </a:t>
                      </a:r>
                      <a:r>
                        <a:rPr lang="en-GB" sz="2000" b="1" dirty="0" err="1">
                          <a:solidFill>
                            <a:srgbClr val="FF0000"/>
                          </a:solidFill>
                          <a:latin typeface="Century Gothic" panose="020B0502020202020204" pitchFamily="34" charset="0"/>
                        </a:rPr>
                        <a:t>Tig</a:t>
                      </a:r>
                      <a:r>
                        <a:rPr lang="en-GB" sz="2000" b="1" dirty="0">
                          <a:solidFill>
                            <a:srgbClr val="FF0000"/>
                          </a:solidFill>
                          <a:latin typeface="Century Gothic" panose="020B0502020202020204" pitchFamily="34" charset="0"/>
                        </a:rPr>
                        <a:t>.</a:t>
                      </a:r>
                    </a:p>
                  </a:txBody>
                  <a:tcPr anchor="ctr">
                    <a:solidFill>
                      <a:schemeClr val="bg1"/>
                    </a:solidFill>
                  </a:tcPr>
                </a:tc>
                <a:extLst>
                  <a:ext uri="{0D108BD9-81ED-4DB2-BD59-A6C34878D82A}">
                    <a16:rowId xmlns:a16="http://schemas.microsoft.com/office/drawing/2014/main" val="403388833"/>
                  </a:ext>
                </a:extLst>
              </a:tr>
              <a:tr h="169200">
                <a:tc>
                  <a:txBody>
                    <a:bodyPr/>
                    <a:lstStyle/>
                    <a:p>
                      <a:endParaRPr lang="en-GB" sz="100" b="1" dirty="0">
                        <a:latin typeface="Century Gothic" panose="020B050202020202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extLst>
                  <a:ext uri="{0D108BD9-81ED-4DB2-BD59-A6C34878D82A}">
                    <a16:rowId xmlns:a16="http://schemas.microsoft.com/office/drawing/2014/main" val="1819314414"/>
                  </a:ext>
                </a:extLst>
              </a:tr>
              <a:tr h="277810">
                <a:tc>
                  <a:txBody>
                    <a:bodyPr/>
                    <a:lstStyle/>
                    <a:p>
                      <a:r>
                        <a:rPr lang="en-GB" sz="2000" b="1" dirty="0">
                          <a:latin typeface="Century Gothic" panose="020B0502020202020204" pitchFamily="34" charset="0"/>
                        </a:rPr>
                        <a:t>D. </a:t>
                      </a:r>
                      <a:r>
                        <a:rPr lang="en-GB" sz="2000" b="1" dirty="0" err="1">
                          <a:latin typeface="Century Gothic" panose="020B0502020202020204" pitchFamily="34" charset="0"/>
                        </a:rPr>
                        <a:t>Jacks’s</a:t>
                      </a:r>
                      <a:r>
                        <a:rPr lang="en-GB" sz="2000" b="1" dirty="0">
                          <a:latin typeface="Century Gothic" panose="020B0502020202020204" pitchFamily="34" charset="0"/>
                        </a:rPr>
                        <a:t> favourite game was Hide and Seek.</a:t>
                      </a:r>
                    </a:p>
                  </a:txBody>
                  <a:tcPr anchor="ctr">
                    <a:solidFill>
                      <a:schemeClr val="bg1"/>
                    </a:solidFill>
                  </a:tcPr>
                </a:tc>
                <a:extLst>
                  <a:ext uri="{0D108BD9-81ED-4DB2-BD59-A6C34878D82A}">
                    <a16:rowId xmlns:a16="http://schemas.microsoft.com/office/drawing/2014/main" val="2399839265"/>
                  </a:ext>
                </a:extLst>
              </a:tr>
            </a:tbl>
          </a:graphicData>
        </a:graphic>
      </p:graphicFrame>
    </p:spTree>
    <p:extLst>
      <p:ext uri="{BB962C8B-B14F-4D97-AF65-F5344CB8AC3E}">
        <p14:creationId xmlns:p14="http://schemas.microsoft.com/office/powerpoint/2010/main" val="34728789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b="1" u="sng" dirty="0">
                <a:solidFill>
                  <a:schemeClr val="bg2">
                    <a:lumMod val="50000"/>
                  </a:schemeClr>
                </a:solidFill>
                <a:latin typeface="Century Gothic" panose="020B0502020202020204" pitchFamily="34" charset="0"/>
              </a:rPr>
              <a:t>Varied Fluency 1</a:t>
            </a:r>
          </a:p>
          <a:p>
            <a:pPr algn="ctr"/>
            <a:endParaRPr lang="en-GB" sz="2000" b="1" u="sng" dirty="0">
              <a:solidFill>
                <a:schemeClr val="bg2">
                  <a:lumMod val="50000"/>
                </a:schemeClr>
              </a:solidFill>
              <a:latin typeface="Century Gothic" panose="020B0502020202020204" pitchFamily="34" charset="0"/>
            </a:endParaRPr>
          </a:p>
          <a:p>
            <a:r>
              <a:rPr lang="en-GB" sz="2000" b="1" dirty="0">
                <a:solidFill>
                  <a:schemeClr val="tx1"/>
                </a:solidFill>
                <a:latin typeface="Century Gothic" panose="020B0502020202020204" pitchFamily="34" charset="0"/>
              </a:rPr>
              <a:t>Circle the word that uses an apostrophe to show possession.</a:t>
            </a:r>
          </a:p>
          <a:p>
            <a:endParaRPr lang="en-GB" sz="2000" b="1" dirty="0">
              <a:solidFill>
                <a:schemeClr val="tx1"/>
              </a:solidFill>
              <a:latin typeface="Century Gothic" panose="020B0502020202020204" pitchFamily="34" charset="0"/>
            </a:endParaRPr>
          </a:p>
        </p:txBody>
      </p:sp>
      <p:graphicFrame>
        <p:nvGraphicFramePr>
          <p:cNvPr id="6" name="Table 5">
            <a:extLst>
              <a:ext uri="{FF2B5EF4-FFF2-40B4-BE49-F238E27FC236}">
                <a16:creationId xmlns:a16="http://schemas.microsoft.com/office/drawing/2014/main" id="{954CBFA5-7DEF-4F74-AF93-C29A9B52A167}"/>
              </a:ext>
            </a:extLst>
          </p:cNvPr>
          <p:cNvGraphicFramePr>
            <a:graphicFrameLocks noGrp="1"/>
          </p:cNvGraphicFramePr>
          <p:nvPr>
            <p:extLst>
              <p:ext uri="{D42A27DB-BD31-4B8C-83A1-F6EECF244321}">
                <p14:modId xmlns:p14="http://schemas.microsoft.com/office/powerpoint/2010/main" val="3988498401"/>
              </p:ext>
            </p:extLst>
          </p:nvPr>
        </p:nvGraphicFramePr>
        <p:xfrm>
          <a:off x="2286804" y="2225989"/>
          <a:ext cx="4570390" cy="584117"/>
        </p:xfrm>
        <a:graphic>
          <a:graphicData uri="http://schemas.openxmlformats.org/drawingml/2006/table">
            <a:tbl>
              <a:tblPr firstRow="1" bandRow="1">
                <a:effectLst/>
                <a:tableStyleId>{5C22544A-7EE6-4342-B048-85BDC9FD1C3A}</a:tableStyleId>
              </a:tblPr>
              <a:tblGrid>
                <a:gridCol w="1317690">
                  <a:extLst>
                    <a:ext uri="{9D8B030D-6E8A-4147-A177-3AD203B41FA5}">
                      <a16:colId xmlns:a16="http://schemas.microsoft.com/office/drawing/2014/main" val="3893348583"/>
                    </a:ext>
                  </a:extLst>
                </a:gridCol>
                <a:gridCol w="308660">
                  <a:extLst>
                    <a:ext uri="{9D8B030D-6E8A-4147-A177-3AD203B41FA5}">
                      <a16:colId xmlns:a16="http://schemas.microsoft.com/office/drawing/2014/main" val="1993009043"/>
                    </a:ext>
                  </a:extLst>
                </a:gridCol>
                <a:gridCol w="1317690">
                  <a:extLst>
                    <a:ext uri="{9D8B030D-6E8A-4147-A177-3AD203B41FA5}">
                      <a16:colId xmlns:a16="http://schemas.microsoft.com/office/drawing/2014/main" val="1560414416"/>
                    </a:ext>
                  </a:extLst>
                </a:gridCol>
                <a:gridCol w="308660">
                  <a:extLst>
                    <a:ext uri="{9D8B030D-6E8A-4147-A177-3AD203B41FA5}">
                      <a16:colId xmlns:a16="http://schemas.microsoft.com/office/drawing/2014/main" val="743581304"/>
                    </a:ext>
                  </a:extLst>
                </a:gridCol>
                <a:gridCol w="1317690">
                  <a:extLst>
                    <a:ext uri="{9D8B030D-6E8A-4147-A177-3AD203B41FA5}">
                      <a16:colId xmlns:a16="http://schemas.microsoft.com/office/drawing/2014/main" val="948985036"/>
                    </a:ext>
                  </a:extLst>
                </a:gridCol>
              </a:tblGrid>
              <a:tr h="584117">
                <a:tc>
                  <a:txBody>
                    <a:bodyPr/>
                    <a:lstStyle/>
                    <a:p>
                      <a:pPr algn="ctr"/>
                      <a:r>
                        <a:rPr lang="en-GB" sz="2000" b="1" dirty="0" err="1">
                          <a:solidFill>
                            <a:schemeClr val="tx1"/>
                          </a:solidFill>
                          <a:latin typeface="Century Gothic" panose="020B0502020202020204" pitchFamily="34" charset="0"/>
                        </a:rPr>
                        <a:t>her’s</a:t>
                      </a:r>
                      <a:endParaRPr lang="en-GB" sz="2000" b="1" dirty="0">
                        <a:solidFill>
                          <a:schemeClr val="tx1"/>
                        </a:solidFill>
                        <a:latin typeface="Century Gothic" panose="020B0502020202020204" pitchFamily="34" charset="0"/>
                      </a:endParaRPr>
                    </a:p>
                  </a:txBody>
                  <a:tcPr marL="133877" marR="133877" marT="80995" marB="809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GB" sz="2500" b="0" dirty="0">
                        <a:solidFill>
                          <a:schemeClr val="tx1"/>
                        </a:solidFill>
                        <a:latin typeface="SassoonCRInfantMedium" panose="02000603020000020003" pitchFamily="2" charset="0"/>
                      </a:endParaRPr>
                    </a:p>
                  </a:txBody>
                  <a:tcPr marL="133877" marR="133877" marT="80995" marB="809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en-GB" sz="2000" b="1" dirty="0">
                          <a:solidFill>
                            <a:schemeClr val="tx1"/>
                          </a:solidFill>
                          <a:latin typeface="Century Gothic" panose="020B0502020202020204" pitchFamily="34" charset="0"/>
                        </a:rPr>
                        <a:t>Tom’s</a:t>
                      </a:r>
                    </a:p>
                  </a:txBody>
                  <a:tcPr marL="133877" marR="133877" marT="80995" marB="809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GB" sz="2500" b="0" dirty="0">
                        <a:solidFill>
                          <a:schemeClr val="tx1"/>
                        </a:solidFill>
                        <a:latin typeface="SassoonCRInfantMedium" panose="02000603020000020003" pitchFamily="2" charset="0"/>
                      </a:endParaRPr>
                    </a:p>
                  </a:txBody>
                  <a:tcPr marL="133877" marR="133877" marT="80995" marB="809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en-GB" sz="2000" b="1" dirty="0">
                          <a:solidFill>
                            <a:schemeClr val="tx1"/>
                          </a:solidFill>
                          <a:latin typeface="Century Gothic" panose="020B0502020202020204" pitchFamily="34" charset="0"/>
                        </a:rPr>
                        <a:t>his’</a:t>
                      </a:r>
                    </a:p>
                  </a:txBody>
                  <a:tcPr marL="133877" marR="133877" marT="80995" marB="809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687377"/>
                  </a:ext>
                </a:extLst>
              </a:tr>
            </a:tbl>
          </a:graphicData>
        </a:graphic>
      </p:graphicFrame>
    </p:spTree>
    <p:extLst>
      <p:ext uri="{BB962C8B-B14F-4D97-AF65-F5344CB8AC3E}">
        <p14:creationId xmlns:p14="http://schemas.microsoft.com/office/powerpoint/2010/main" val="23067046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b="1" u="sng" dirty="0">
                <a:solidFill>
                  <a:schemeClr val="bg2">
                    <a:lumMod val="50000"/>
                  </a:schemeClr>
                </a:solidFill>
                <a:latin typeface="Century Gothic" panose="020B0502020202020204" pitchFamily="34" charset="0"/>
              </a:rPr>
              <a:t>Varied Fluency 1</a:t>
            </a:r>
          </a:p>
          <a:p>
            <a:pPr algn="ctr"/>
            <a:endParaRPr lang="en-GB" sz="2000" b="1" u="sng" dirty="0">
              <a:solidFill>
                <a:schemeClr val="bg2">
                  <a:lumMod val="50000"/>
                </a:schemeClr>
              </a:solidFill>
              <a:latin typeface="Century Gothic" panose="020B0502020202020204" pitchFamily="34" charset="0"/>
            </a:endParaRPr>
          </a:p>
          <a:p>
            <a:r>
              <a:rPr lang="en-GB" sz="2000" b="1" dirty="0">
                <a:solidFill>
                  <a:schemeClr val="tx1"/>
                </a:solidFill>
                <a:latin typeface="Century Gothic" panose="020B0502020202020204" pitchFamily="34" charset="0"/>
              </a:rPr>
              <a:t>Circle the word that uses an apostrophe to show possession.</a:t>
            </a:r>
          </a:p>
          <a:p>
            <a:endParaRPr lang="en-GB" sz="2000" b="1" dirty="0">
              <a:solidFill>
                <a:schemeClr val="tx1"/>
              </a:solidFill>
              <a:latin typeface="Century Gothic" panose="020B0502020202020204" pitchFamily="34" charset="0"/>
            </a:endParaRPr>
          </a:p>
        </p:txBody>
      </p:sp>
      <p:graphicFrame>
        <p:nvGraphicFramePr>
          <p:cNvPr id="6" name="Table 5">
            <a:extLst>
              <a:ext uri="{FF2B5EF4-FFF2-40B4-BE49-F238E27FC236}">
                <a16:creationId xmlns:a16="http://schemas.microsoft.com/office/drawing/2014/main" id="{954CBFA5-7DEF-4F74-AF93-C29A9B52A167}"/>
              </a:ext>
            </a:extLst>
          </p:cNvPr>
          <p:cNvGraphicFramePr>
            <a:graphicFrameLocks noGrp="1"/>
          </p:cNvGraphicFramePr>
          <p:nvPr>
            <p:extLst>
              <p:ext uri="{D42A27DB-BD31-4B8C-83A1-F6EECF244321}">
                <p14:modId xmlns:p14="http://schemas.microsoft.com/office/powerpoint/2010/main" val="2760140476"/>
              </p:ext>
            </p:extLst>
          </p:nvPr>
        </p:nvGraphicFramePr>
        <p:xfrm>
          <a:off x="2286804" y="2225989"/>
          <a:ext cx="4570390" cy="584117"/>
        </p:xfrm>
        <a:graphic>
          <a:graphicData uri="http://schemas.openxmlformats.org/drawingml/2006/table">
            <a:tbl>
              <a:tblPr firstRow="1" bandRow="1">
                <a:effectLst/>
                <a:tableStyleId>{5C22544A-7EE6-4342-B048-85BDC9FD1C3A}</a:tableStyleId>
              </a:tblPr>
              <a:tblGrid>
                <a:gridCol w="1317690">
                  <a:extLst>
                    <a:ext uri="{9D8B030D-6E8A-4147-A177-3AD203B41FA5}">
                      <a16:colId xmlns:a16="http://schemas.microsoft.com/office/drawing/2014/main" val="3893348583"/>
                    </a:ext>
                  </a:extLst>
                </a:gridCol>
                <a:gridCol w="308660">
                  <a:extLst>
                    <a:ext uri="{9D8B030D-6E8A-4147-A177-3AD203B41FA5}">
                      <a16:colId xmlns:a16="http://schemas.microsoft.com/office/drawing/2014/main" val="1993009043"/>
                    </a:ext>
                  </a:extLst>
                </a:gridCol>
                <a:gridCol w="1317690">
                  <a:extLst>
                    <a:ext uri="{9D8B030D-6E8A-4147-A177-3AD203B41FA5}">
                      <a16:colId xmlns:a16="http://schemas.microsoft.com/office/drawing/2014/main" val="1560414416"/>
                    </a:ext>
                  </a:extLst>
                </a:gridCol>
                <a:gridCol w="308660">
                  <a:extLst>
                    <a:ext uri="{9D8B030D-6E8A-4147-A177-3AD203B41FA5}">
                      <a16:colId xmlns:a16="http://schemas.microsoft.com/office/drawing/2014/main" val="743581304"/>
                    </a:ext>
                  </a:extLst>
                </a:gridCol>
                <a:gridCol w="1317690">
                  <a:extLst>
                    <a:ext uri="{9D8B030D-6E8A-4147-A177-3AD203B41FA5}">
                      <a16:colId xmlns:a16="http://schemas.microsoft.com/office/drawing/2014/main" val="948985036"/>
                    </a:ext>
                  </a:extLst>
                </a:gridCol>
              </a:tblGrid>
              <a:tr h="584117">
                <a:tc>
                  <a:txBody>
                    <a:bodyPr/>
                    <a:lstStyle/>
                    <a:p>
                      <a:pPr algn="ctr"/>
                      <a:r>
                        <a:rPr lang="en-GB" sz="2000" b="1" dirty="0" err="1">
                          <a:solidFill>
                            <a:schemeClr val="tx1"/>
                          </a:solidFill>
                          <a:latin typeface="Century Gothic" panose="020B0502020202020204" pitchFamily="34" charset="0"/>
                        </a:rPr>
                        <a:t>her’s</a:t>
                      </a:r>
                      <a:endParaRPr lang="en-GB" sz="2000" b="1" dirty="0">
                        <a:solidFill>
                          <a:schemeClr val="tx1"/>
                        </a:solidFill>
                        <a:latin typeface="Century Gothic" panose="020B0502020202020204" pitchFamily="34" charset="0"/>
                      </a:endParaRPr>
                    </a:p>
                  </a:txBody>
                  <a:tcPr marL="133877" marR="133877" marT="80995" marB="809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GB" sz="2500" b="0" dirty="0">
                        <a:solidFill>
                          <a:schemeClr val="tx1"/>
                        </a:solidFill>
                        <a:latin typeface="SassoonCRInfantMedium" panose="02000603020000020003" pitchFamily="2" charset="0"/>
                      </a:endParaRPr>
                    </a:p>
                  </a:txBody>
                  <a:tcPr marL="133877" marR="133877" marT="80995" marB="809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en-GB" sz="2000" b="1" dirty="0">
                          <a:solidFill>
                            <a:srgbClr val="FF0000"/>
                          </a:solidFill>
                          <a:latin typeface="Century Gothic" panose="020B0502020202020204" pitchFamily="34" charset="0"/>
                        </a:rPr>
                        <a:t>Tom’s</a:t>
                      </a:r>
                    </a:p>
                  </a:txBody>
                  <a:tcPr marL="133877" marR="133877" marT="80995" marB="809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GB" sz="2500" b="0" dirty="0">
                        <a:solidFill>
                          <a:schemeClr val="tx1"/>
                        </a:solidFill>
                        <a:latin typeface="SassoonCRInfantMedium" panose="02000603020000020003" pitchFamily="2" charset="0"/>
                      </a:endParaRPr>
                    </a:p>
                  </a:txBody>
                  <a:tcPr marL="133877" marR="133877" marT="80995" marB="809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en-GB" sz="2000" b="1" dirty="0">
                          <a:solidFill>
                            <a:schemeClr val="tx1"/>
                          </a:solidFill>
                          <a:latin typeface="Century Gothic" panose="020B0502020202020204" pitchFamily="34" charset="0"/>
                        </a:rPr>
                        <a:t>his’</a:t>
                      </a:r>
                    </a:p>
                  </a:txBody>
                  <a:tcPr marL="133877" marR="133877" marT="80995" marB="809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687377"/>
                  </a:ext>
                </a:extLst>
              </a:tr>
            </a:tbl>
          </a:graphicData>
        </a:graphic>
      </p:graphicFrame>
      <p:sp>
        <p:nvSpPr>
          <p:cNvPr id="2" name="Oval 1">
            <a:extLst>
              <a:ext uri="{FF2B5EF4-FFF2-40B4-BE49-F238E27FC236}">
                <a16:creationId xmlns:a16="http://schemas.microsoft.com/office/drawing/2014/main" id="{CBCB96B4-346A-4179-BCFF-A05978D5FAAF}"/>
              </a:ext>
            </a:extLst>
          </p:cNvPr>
          <p:cNvSpPr/>
          <p:nvPr/>
        </p:nvSpPr>
        <p:spPr>
          <a:xfrm>
            <a:off x="3737499" y="1970851"/>
            <a:ext cx="1651247" cy="1074198"/>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7267678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b="1" u="sng" dirty="0">
                <a:solidFill>
                  <a:schemeClr val="bg2">
                    <a:lumMod val="50000"/>
                  </a:schemeClr>
                </a:solidFill>
                <a:latin typeface="Century Gothic" panose="020B0502020202020204" pitchFamily="34" charset="0"/>
              </a:rPr>
              <a:t>Varied Fluency 2</a:t>
            </a:r>
          </a:p>
          <a:p>
            <a:pPr algn="ctr"/>
            <a:endParaRPr lang="en-GB" sz="2000" b="1" u="sng" dirty="0">
              <a:solidFill>
                <a:schemeClr val="bg2">
                  <a:lumMod val="50000"/>
                </a:schemeClr>
              </a:solidFill>
              <a:latin typeface="Century Gothic" panose="020B0502020202020204" pitchFamily="34" charset="0"/>
            </a:endParaRPr>
          </a:p>
          <a:p>
            <a:r>
              <a:rPr lang="en-US" sz="2000" b="1" dirty="0">
                <a:solidFill>
                  <a:schemeClr val="tx1"/>
                </a:solidFill>
                <a:latin typeface="Century Gothic" panose="020B0502020202020204" pitchFamily="34" charset="0"/>
              </a:rPr>
              <a:t>Join the two words that have been combined to make the contraction in the sentence below.</a:t>
            </a:r>
          </a:p>
          <a:p>
            <a:pPr algn="ctr"/>
            <a:endParaRPr lang="en-US" b="1" dirty="0">
              <a:solidFill>
                <a:schemeClr val="tx1"/>
              </a:solidFill>
              <a:latin typeface="Century Gothic" panose="020B0502020202020204" pitchFamily="34" charset="0"/>
            </a:endParaRPr>
          </a:p>
          <a:p>
            <a:pPr algn="ctr"/>
            <a:endParaRPr lang="en-US" b="1" dirty="0">
              <a:solidFill>
                <a:schemeClr val="tx1"/>
              </a:solidFill>
              <a:latin typeface="Century Gothic" panose="020B0502020202020204" pitchFamily="34" charset="0"/>
            </a:endParaRPr>
          </a:p>
          <a:p>
            <a:r>
              <a:rPr lang="en-US" sz="2400" b="1" dirty="0">
                <a:solidFill>
                  <a:schemeClr val="tx1"/>
                </a:solidFill>
                <a:latin typeface="Century Gothic" panose="020B0502020202020204" pitchFamily="34" charset="0"/>
              </a:rPr>
              <a:t>The children came back from swimming and said they’d enjoyed it.</a:t>
            </a:r>
          </a:p>
          <a:p>
            <a:pPr algn="ctr"/>
            <a:endParaRPr lang="en-US" b="1" dirty="0">
              <a:solidFill>
                <a:schemeClr val="tx1"/>
              </a:solidFill>
              <a:latin typeface="Century Gothic" panose="020B0502020202020204" pitchFamily="34" charset="0"/>
            </a:endParaRPr>
          </a:p>
          <a:p>
            <a:pPr algn="ctr"/>
            <a:endParaRPr lang="en-GB" b="1" u="sng" dirty="0">
              <a:solidFill>
                <a:schemeClr val="bg2">
                  <a:lumMod val="50000"/>
                </a:schemeClr>
              </a:solidFill>
              <a:latin typeface="Century Gothic" panose="020B0502020202020204" pitchFamily="34" charset="0"/>
            </a:endParaRPr>
          </a:p>
          <a:p>
            <a:pPr algn="ctr"/>
            <a:endParaRPr lang="en-GB" b="1" u="sng" dirty="0">
              <a:solidFill>
                <a:schemeClr val="bg2">
                  <a:lumMod val="50000"/>
                </a:schemeClr>
              </a:solidFill>
              <a:latin typeface="Century Gothic" panose="020B0502020202020204" pitchFamily="34" charset="0"/>
            </a:endParaRPr>
          </a:p>
          <a:p>
            <a:pPr algn="ctr"/>
            <a:endParaRPr lang="en-GB" b="1" u="sng" dirty="0">
              <a:solidFill>
                <a:schemeClr val="bg2">
                  <a:lumMod val="50000"/>
                </a:schemeClr>
              </a:solidFill>
              <a:latin typeface="Century Gothic" panose="020B0502020202020204" pitchFamily="34" charset="0"/>
            </a:endParaRPr>
          </a:p>
          <a:p>
            <a:pPr algn="ctr"/>
            <a:endParaRPr lang="en-GB" b="1" u="sng" dirty="0">
              <a:solidFill>
                <a:schemeClr val="bg2">
                  <a:lumMod val="50000"/>
                </a:schemeClr>
              </a:solidFill>
              <a:latin typeface="Century Gothic" panose="020B0502020202020204" pitchFamily="34" charset="0"/>
            </a:endParaRPr>
          </a:p>
          <a:p>
            <a:pPr algn="ctr"/>
            <a:endParaRPr lang="en-GB" b="1" u="sng" dirty="0">
              <a:solidFill>
                <a:schemeClr val="bg2">
                  <a:lumMod val="50000"/>
                </a:schemeClr>
              </a:solidFill>
              <a:latin typeface="Century Gothic" panose="020B0502020202020204" pitchFamily="34" charset="0"/>
            </a:endParaRPr>
          </a:p>
          <a:p>
            <a:pPr algn="ctr"/>
            <a:endParaRPr lang="en-GB" b="1" u="sng" dirty="0">
              <a:solidFill>
                <a:schemeClr val="bg2">
                  <a:lumMod val="50000"/>
                </a:schemeClr>
              </a:solidFill>
              <a:latin typeface="Century Gothic" panose="020B0502020202020204" pitchFamily="34" charset="0"/>
            </a:endParaRPr>
          </a:p>
          <a:p>
            <a:pPr algn="ctr"/>
            <a:endParaRPr lang="en-GB" b="1" u="sng" dirty="0">
              <a:solidFill>
                <a:schemeClr val="bg2">
                  <a:lumMod val="50000"/>
                </a:schemeClr>
              </a:solidFill>
              <a:latin typeface="Century Gothic" panose="020B0502020202020204" pitchFamily="34" charset="0"/>
            </a:endParaRPr>
          </a:p>
        </p:txBody>
      </p:sp>
      <p:graphicFrame>
        <p:nvGraphicFramePr>
          <p:cNvPr id="6" name="Table 5">
            <a:extLst>
              <a:ext uri="{FF2B5EF4-FFF2-40B4-BE49-F238E27FC236}">
                <a16:creationId xmlns:a16="http://schemas.microsoft.com/office/drawing/2014/main" id="{179230A6-769F-48C7-AEE8-9B9EF05385A4}"/>
              </a:ext>
            </a:extLst>
          </p:cNvPr>
          <p:cNvGraphicFramePr>
            <a:graphicFrameLocks noGrp="1"/>
          </p:cNvGraphicFramePr>
          <p:nvPr>
            <p:extLst>
              <p:ext uri="{D42A27DB-BD31-4B8C-83A1-F6EECF244321}">
                <p14:modId xmlns:p14="http://schemas.microsoft.com/office/powerpoint/2010/main" val="511167272"/>
              </p:ext>
            </p:extLst>
          </p:nvPr>
        </p:nvGraphicFramePr>
        <p:xfrm>
          <a:off x="2494550" y="3166906"/>
          <a:ext cx="4154900" cy="1419398"/>
        </p:xfrm>
        <a:graphic>
          <a:graphicData uri="http://schemas.openxmlformats.org/drawingml/2006/table">
            <a:tbl>
              <a:tblPr firstRow="1" bandRow="1">
                <a:effectLst/>
                <a:tableStyleId>{5C22544A-7EE6-4342-B048-85BDC9FD1C3A}</a:tableStyleId>
              </a:tblPr>
              <a:tblGrid>
                <a:gridCol w="1197900">
                  <a:extLst>
                    <a:ext uri="{9D8B030D-6E8A-4147-A177-3AD203B41FA5}">
                      <a16:colId xmlns:a16="http://schemas.microsoft.com/office/drawing/2014/main" val="3893348583"/>
                    </a:ext>
                  </a:extLst>
                </a:gridCol>
                <a:gridCol w="280600">
                  <a:extLst>
                    <a:ext uri="{9D8B030D-6E8A-4147-A177-3AD203B41FA5}">
                      <a16:colId xmlns:a16="http://schemas.microsoft.com/office/drawing/2014/main" val="1993009043"/>
                    </a:ext>
                  </a:extLst>
                </a:gridCol>
                <a:gridCol w="1197900">
                  <a:extLst>
                    <a:ext uri="{9D8B030D-6E8A-4147-A177-3AD203B41FA5}">
                      <a16:colId xmlns:a16="http://schemas.microsoft.com/office/drawing/2014/main" val="1560414416"/>
                    </a:ext>
                  </a:extLst>
                </a:gridCol>
                <a:gridCol w="280600">
                  <a:extLst>
                    <a:ext uri="{9D8B030D-6E8A-4147-A177-3AD203B41FA5}">
                      <a16:colId xmlns:a16="http://schemas.microsoft.com/office/drawing/2014/main" val="743581304"/>
                    </a:ext>
                  </a:extLst>
                </a:gridCol>
                <a:gridCol w="1197900">
                  <a:extLst>
                    <a:ext uri="{9D8B030D-6E8A-4147-A177-3AD203B41FA5}">
                      <a16:colId xmlns:a16="http://schemas.microsoft.com/office/drawing/2014/main" val="948985036"/>
                    </a:ext>
                  </a:extLst>
                </a:gridCol>
              </a:tblGrid>
              <a:tr h="482741">
                <a:tc>
                  <a:txBody>
                    <a:bodyPr/>
                    <a:lstStyle/>
                    <a:p>
                      <a:pPr algn="ctr"/>
                      <a:r>
                        <a:rPr lang="en-GB" sz="2000" b="1" dirty="0">
                          <a:solidFill>
                            <a:schemeClr val="tx1"/>
                          </a:solidFill>
                          <a:latin typeface="Century Gothic" panose="020B0502020202020204" pitchFamily="34" charset="0"/>
                        </a:rPr>
                        <a:t>had</a:t>
                      </a:r>
                    </a:p>
                  </a:txBody>
                  <a:tcPr marL="121706" marR="121706" marT="66938" marB="6693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GB" sz="2100" b="0" dirty="0">
                        <a:solidFill>
                          <a:schemeClr val="tx1"/>
                        </a:solidFill>
                        <a:latin typeface="SassoonCRInfantMedium" panose="02000603020000020003" pitchFamily="2" charset="0"/>
                      </a:endParaRPr>
                    </a:p>
                  </a:txBody>
                  <a:tcPr marL="121706" marR="121706" marT="66938" marB="6693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en-GB" sz="2000" b="1" dirty="0">
                          <a:solidFill>
                            <a:schemeClr val="tx1"/>
                          </a:solidFill>
                          <a:latin typeface="Century Gothic" panose="020B0502020202020204" pitchFamily="34" charset="0"/>
                        </a:rPr>
                        <a:t>she</a:t>
                      </a:r>
                    </a:p>
                  </a:txBody>
                  <a:tcPr marL="121706" marR="121706" marT="66938" marB="6693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GB" sz="2100" b="0" dirty="0">
                        <a:solidFill>
                          <a:schemeClr val="tx1"/>
                        </a:solidFill>
                        <a:latin typeface="SassoonCRInfantMedium" panose="02000603020000020003" pitchFamily="2" charset="0"/>
                      </a:endParaRPr>
                    </a:p>
                  </a:txBody>
                  <a:tcPr marL="121706" marR="121706" marT="66938" marB="6693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en-GB" sz="2000" b="1" dirty="0">
                          <a:solidFill>
                            <a:schemeClr val="tx1"/>
                          </a:solidFill>
                          <a:latin typeface="Century Gothic" panose="020B0502020202020204" pitchFamily="34" charset="0"/>
                        </a:rPr>
                        <a:t>could</a:t>
                      </a:r>
                    </a:p>
                  </a:txBody>
                  <a:tcPr marL="121706" marR="121706" marT="66938" marB="6693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687377"/>
                  </a:ext>
                </a:extLst>
              </a:tr>
              <a:tr h="453916">
                <a:tc>
                  <a:txBody>
                    <a:bodyPr/>
                    <a:lstStyle/>
                    <a:p>
                      <a:pPr algn="ctr"/>
                      <a:endParaRPr lang="en-GB" sz="1200" b="1" dirty="0">
                        <a:solidFill>
                          <a:schemeClr val="tx1"/>
                        </a:solidFill>
                        <a:latin typeface="Century Gothic" panose="020B0502020202020204" pitchFamily="34" charset="0"/>
                      </a:endParaRPr>
                    </a:p>
                  </a:txBody>
                  <a:tcPr marL="121706" marR="121706" marT="66938" marB="6693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100" b="0" dirty="0">
                        <a:solidFill>
                          <a:schemeClr val="tx1"/>
                        </a:solidFill>
                        <a:latin typeface="SassoonCRInfantMedium" panose="02000603020000020003" pitchFamily="2" charset="0"/>
                      </a:endParaRPr>
                    </a:p>
                  </a:txBody>
                  <a:tcPr marL="121706" marR="121706" marT="66938" marB="6693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endParaRPr lang="en-GB" sz="1700" b="1" dirty="0">
                        <a:solidFill>
                          <a:schemeClr val="tx1"/>
                        </a:solidFill>
                        <a:latin typeface="Century Gothic" panose="020B0502020202020204" pitchFamily="34" charset="0"/>
                      </a:endParaRPr>
                    </a:p>
                  </a:txBody>
                  <a:tcPr marL="121706" marR="121706" marT="66938" marB="6693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100" b="0" dirty="0">
                        <a:solidFill>
                          <a:schemeClr val="tx1"/>
                        </a:solidFill>
                        <a:latin typeface="SassoonCRInfantMedium" panose="02000603020000020003" pitchFamily="2" charset="0"/>
                      </a:endParaRPr>
                    </a:p>
                  </a:txBody>
                  <a:tcPr marL="121706" marR="121706" marT="66938" marB="6693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endParaRPr lang="en-GB" sz="1700" b="1" dirty="0">
                        <a:solidFill>
                          <a:schemeClr val="tx1"/>
                        </a:solidFill>
                        <a:latin typeface="Century Gothic" panose="020B0502020202020204" pitchFamily="34" charset="0"/>
                      </a:endParaRPr>
                    </a:p>
                  </a:txBody>
                  <a:tcPr marL="121706" marR="121706" marT="66938" marB="6693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10748880"/>
                  </a:ext>
                </a:extLst>
              </a:tr>
              <a:tr h="482741">
                <a:tc>
                  <a:txBody>
                    <a:bodyPr/>
                    <a:lstStyle/>
                    <a:p>
                      <a:pPr algn="ctr"/>
                      <a:r>
                        <a:rPr lang="en-GB" sz="2000" b="1" dirty="0">
                          <a:solidFill>
                            <a:schemeClr val="tx1"/>
                          </a:solidFill>
                          <a:latin typeface="Century Gothic" panose="020B0502020202020204" pitchFamily="34" charset="0"/>
                        </a:rPr>
                        <a:t>there</a:t>
                      </a:r>
                    </a:p>
                  </a:txBody>
                  <a:tcPr marL="121706" marR="121706" marT="66938" marB="6693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GB" sz="2100" b="0" dirty="0">
                        <a:solidFill>
                          <a:schemeClr val="tx1"/>
                        </a:solidFill>
                        <a:latin typeface="SassoonCRInfantMedium" panose="02000603020000020003" pitchFamily="2" charset="0"/>
                      </a:endParaRPr>
                    </a:p>
                  </a:txBody>
                  <a:tcPr marL="121706" marR="121706" marT="66938" marB="6693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en-GB" sz="2000" b="1" dirty="0">
                          <a:solidFill>
                            <a:schemeClr val="tx1"/>
                          </a:solidFill>
                          <a:latin typeface="Century Gothic" panose="020B0502020202020204" pitchFamily="34" charset="0"/>
                        </a:rPr>
                        <a:t>then</a:t>
                      </a:r>
                    </a:p>
                  </a:txBody>
                  <a:tcPr marL="121706" marR="121706" marT="66938" marB="6693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GB" sz="2100" b="0" dirty="0">
                        <a:solidFill>
                          <a:schemeClr val="tx1"/>
                        </a:solidFill>
                        <a:latin typeface="SassoonCRInfantMedium" panose="02000603020000020003" pitchFamily="2" charset="0"/>
                      </a:endParaRPr>
                    </a:p>
                  </a:txBody>
                  <a:tcPr marL="121706" marR="121706" marT="66938" marB="6693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en-GB" sz="2000" b="1" dirty="0">
                          <a:solidFill>
                            <a:schemeClr val="tx1"/>
                          </a:solidFill>
                          <a:latin typeface="Century Gothic" panose="020B0502020202020204" pitchFamily="34" charset="0"/>
                        </a:rPr>
                        <a:t>they</a:t>
                      </a:r>
                    </a:p>
                  </a:txBody>
                  <a:tcPr marL="121706" marR="121706" marT="66938" marB="6693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40009228"/>
                  </a:ext>
                </a:extLst>
              </a:tr>
            </a:tbl>
          </a:graphicData>
        </a:graphic>
      </p:graphicFrame>
    </p:spTree>
    <p:extLst>
      <p:ext uri="{BB962C8B-B14F-4D97-AF65-F5344CB8AC3E}">
        <p14:creationId xmlns:p14="http://schemas.microsoft.com/office/powerpoint/2010/main" val="24250754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b="1" u="sng" dirty="0">
                <a:solidFill>
                  <a:schemeClr val="bg2">
                    <a:lumMod val="50000"/>
                  </a:schemeClr>
                </a:solidFill>
                <a:latin typeface="Century Gothic" panose="020B0502020202020204" pitchFamily="34" charset="0"/>
              </a:rPr>
              <a:t>Varied Fluency 2</a:t>
            </a:r>
          </a:p>
          <a:p>
            <a:pPr algn="ctr"/>
            <a:endParaRPr lang="en-GB" sz="2000" b="1" u="sng" dirty="0">
              <a:solidFill>
                <a:schemeClr val="bg2">
                  <a:lumMod val="50000"/>
                </a:schemeClr>
              </a:solidFill>
              <a:latin typeface="Century Gothic" panose="020B0502020202020204" pitchFamily="34" charset="0"/>
            </a:endParaRPr>
          </a:p>
          <a:p>
            <a:r>
              <a:rPr lang="en-US" sz="2000" b="1" dirty="0">
                <a:solidFill>
                  <a:schemeClr val="tx1"/>
                </a:solidFill>
                <a:latin typeface="Century Gothic" panose="020B0502020202020204" pitchFamily="34" charset="0"/>
              </a:rPr>
              <a:t>Join the two words that have been combined to make the contraction in the sentence below.</a:t>
            </a:r>
          </a:p>
          <a:p>
            <a:endParaRPr lang="en-US" b="1" dirty="0">
              <a:solidFill>
                <a:schemeClr val="tx1"/>
              </a:solidFill>
              <a:latin typeface="Century Gothic" panose="020B0502020202020204" pitchFamily="34" charset="0"/>
            </a:endParaRPr>
          </a:p>
          <a:p>
            <a:pPr algn="ctr"/>
            <a:endParaRPr lang="en-US" b="1" dirty="0">
              <a:solidFill>
                <a:schemeClr val="tx1"/>
              </a:solidFill>
              <a:latin typeface="Century Gothic" panose="020B0502020202020204" pitchFamily="34" charset="0"/>
            </a:endParaRPr>
          </a:p>
          <a:p>
            <a:r>
              <a:rPr lang="en-US" sz="2400" b="1" dirty="0">
                <a:solidFill>
                  <a:schemeClr val="tx1"/>
                </a:solidFill>
                <a:latin typeface="Century Gothic" panose="020B0502020202020204" pitchFamily="34" charset="0"/>
              </a:rPr>
              <a:t>The children came back from swimming and said they’d enjoyed it.</a:t>
            </a:r>
          </a:p>
          <a:p>
            <a:pPr algn="ctr"/>
            <a:endParaRPr lang="en-US" b="1" dirty="0">
              <a:solidFill>
                <a:schemeClr val="tx1"/>
              </a:solidFill>
              <a:latin typeface="Century Gothic" panose="020B0502020202020204" pitchFamily="34" charset="0"/>
            </a:endParaRPr>
          </a:p>
          <a:p>
            <a:pPr algn="ctr"/>
            <a:endParaRPr lang="en-GB" b="1" u="sng" dirty="0">
              <a:solidFill>
                <a:schemeClr val="bg2">
                  <a:lumMod val="50000"/>
                </a:schemeClr>
              </a:solidFill>
              <a:latin typeface="Century Gothic" panose="020B0502020202020204" pitchFamily="34" charset="0"/>
            </a:endParaRPr>
          </a:p>
          <a:p>
            <a:pPr algn="ctr"/>
            <a:endParaRPr lang="en-GB" b="1" u="sng" dirty="0">
              <a:solidFill>
                <a:schemeClr val="bg2">
                  <a:lumMod val="50000"/>
                </a:schemeClr>
              </a:solidFill>
              <a:latin typeface="Century Gothic" panose="020B0502020202020204" pitchFamily="34" charset="0"/>
            </a:endParaRPr>
          </a:p>
          <a:p>
            <a:pPr algn="ctr"/>
            <a:endParaRPr lang="en-GB" b="1" u="sng" dirty="0">
              <a:solidFill>
                <a:schemeClr val="bg2">
                  <a:lumMod val="50000"/>
                </a:schemeClr>
              </a:solidFill>
              <a:latin typeface="Century Gothic" panose="020B0502020202020204" pitchFamily="34" charset="0"/>
            </a:endParaRPr>
          </a:p>
          <a:p>
            <a:pPr algn="ctr"/>
            <a:endParaRPr lang="en-GB" b="1" u="sng" dirty="0">
              <a:solidFill>
                <a:schemeClr val="bg2">
                  <a:lumMod val="50000"/>
                </a:schemeClr>
              </a:solidFill>
              <a:latin typeface="Century Gothic" panose="020B0502020202020204" pitchFamily="34" charset="0"/>
            </a:endParaRPr>
          </a:p>
          <a:p>
            <a:pPr algn="ctr"/>
            <a:endParaRPr lang="en-GB" b="1" u="sng" dirty="0">
              <a:solidFill>
                <a:schemeClr val="bg2">
                  <a:lumMod val="50000"/>
                </a:schemeClr>
              </a:solidFill>
              <a:latin typeface="Century Gothic" panose="020B0502020202020204" pitchFamily="34" charset="0"/>
            </a:endParaRPr>
          </a:p>
          <a:p>
            <a:pPr algn="ctr"/>
            <a:endParaRPr lang="en-GB" b="1" u="sng" dirty="0">
              <a:solidFill>
                <a:schemeClr val="bg2">
                  <a:lumMod val="50000"/>
                </a:schemeClr>
              </a:solidFill>
              <a:latin typeface="Century Gothic" panose="020B0502020202020204" pitchFamily="34" charset="0"/>
            </a:endParaRPr>
          </a:p>
          <a:p>
            <a:pPr algn="ctr"/>
            <a:endParaRPr lang="en-GB" b="1" u="sng" dirty="0">
              <a:solidFill>
                <a:schemeClr val="bg2">
                  <a:lumMod val="50000"/>
                </a:schemeClr>
              </a:solidFill>
              <a:latin typeface="Century Gothic" panose="020B0502020202020204" pitchFamily="34" charset="0"/>
            </a:endParaRPr>
          </a:p>
        </p:txBody>
      </p:sp>
      <p:graphicFrame>
        <p:nvGraphicFramePr>
          <p:cNvPr id="6" name="Table 5">
            <a:extLst>
              <a:ext uri="{FF2B5EF4-FFF2-40B4-BE49-F238E27FC236}">
                <a16:creationId xmlns:a16="http://schemas.microsoft.com/office/drawing/2014/main" id="{179230A6-769F-48C7-AEE8-9B9EF05385A4}"/>
              </a:ext>
            </a:extLst>
          </p:cNvPr>
          <p:cNvGraphicFramePr>
            <a:graphicFrameLocks noGrp="1"/>
          </p:cNvGraphicFramePr>
          <p:nvPr>
            <p:extLst>
              <p:ext uri="{D42A27DB-BD31-4B8C-83A1-F6EECF244321}">
                <p14:modId xmlns:p14="http://schemas.microsoft.com/office/powerpoint/2010/main" val="2478406978"/>
              </p:ext>
            </p:extLst>
          </p:nvPr>
        </p:nvGraphicFramePr>
        <p:xfrm>
          <a:off x="2494550" y="3166906"/>
          <a:ext cx="4154900" cy="1419398"/>
        </p:xfrm>
        <a:graphic>
          <a:graphicData uri="http://schemas.openxmlformats.org/drawingml/2006/table">
            <a:tbl>
              <a:tblPr firstRow="1" bandRow="1">
                <a:effectLst/>
                <a:tableStyleId>{5C22544A-7EE6-4342-B048-85BDC9FD1C3A}</a:tableStyleId>
              </a:tblPr>
              <a:tblGrid>
                <a:gridCol w="1197900">
                  <a:extLst>
                    <a:ext uri="{9D8B030D-6E8A-4147-A177-3AD203B41FA5}">
                      <a16:colId xmlns:a16="http://schemas.microsoft.com/office/drawing/2014/main" val="3893348583"/>
                    </a:ext>
                  </a:extLst>
                </a:gridCol>
                <a:gridCol w="280600">
                  <a:extLst>
                    <a:ext uri="{9D8B030D-6E8A-4147-A177-3AD203B41FA5}">
                      <a16:colId xmlns:a16="http://schemas.microsoft.com/office/drawing/2014/main" val="1993009043"/>
                    </a:ext>
                  </a:extLst>
                </a:gridCol>
                <a:gridCol w="1197900">
                  <a:extLst>
                    <a:ext uri="{9D8B030D-6E8A-4147-A177-3AD203B41FA5}">
                      <a16:colId xmlns:a16="http://schemas.microsoft.com/office/drawing/2014/main" val="1560414416"/>
                    </a:ext>
                  </a:extLst>
                </a:gridCol>
                <a:gridCol w="280600">
                  <a:extLst>
                    <a:ext uri="{9D8B030D-6E8A-4147-A177-3AD203B41FA5}">
                      <a16:colId xmlns:a16="http://schemas.microsoft.com/office/drawing/2014/main" val="743581304"/>
                    </a:ext>
                  </a:extLst>
                </a:gridCol>
                <a:gridCol w="1197900">
                  <a:extLst>
                    <a:ext uri="{9D8B030D-6E8A-4147-A177-3AD203B41FA5}">
                      <a16:colId xmlns:a16="http://schemas.microsoft.com/office/drawing/2014/main" val="948985036"/>
                    </a:ext>
                  </a:extLst>
                </a:gridCol>
              </a:tblGrid>
              <a:tr h="482741">
                <a:tc>
                  <a:txBody>
                    <a:bodyPr/>
                    <a:lstStyle/>
                    <a:p>
                      <a:pPr algn="ctr"/>
                      <a:r>
                        <a:rPr lang="en-GB" sz="2000" b="1" dirty="0">
                          <a:solidFill>
                            <a:srgbClr val="FF0000"/>
                          </a:solidFill>
                          <a:latin typeface="Century Gothic" panose="020B0502020202020204" pitchFamily="34" charset="0"/>
                        </a:rPr>
                        <a:t>had</a:t>
                      </a:r>
                    </a:p>
                  </a:txBody>
                  <a:tcPr marL="121706" marR="121706" marT="66938" marB="6693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GB" sz="2100" b="0" dirty="0">
                        <a:solidFill>
                          <a:schemeClr val="tx1"/>
                        </a:solidFill>
                        <a:latin typeface="SassoonCRInfantMedium" panose="02000603020000020003" pitchFamily="2" charset="0"/>
                      </a:endParaRPr>
                    </a:p>
                  </a:txBody>
                  <a:tcPr marL="121706" marR="121706" marT="66938" marB="6693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en-GB" sz="2000" b="1" dirty="0">
                          <a:solidFill>
                            <a:schemeClr val="tx1"/>
                          </a:solidFill>
                          <a:latin typeface="Century Gothic" panose="020B0502020202020204" pitchFamily="34" charset="0"/>
                        </a:rPr>
                        <a:t>she</a:t>
                      </a:r>
                    </a:p>
                  </a:txBody>
                  <a:tcPr marL="121706" marR="121706" marT="66938" marB="6693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GB" sz="2100" b="0" dirty="0">
                        <a:solidFill>
                          <a:schemeClr val="tx1"/>
                        </a:solidFill>
                        <a:latin typeface="SassoonCRInfantMedium" panose="02000603020000020003" pitchFamily="2" charset="0"/>
                      </a:endParaRPr>
                    </a:p>
                  </a:txBody>
                  <a:tcPr marL="121706" marR="121706" marT="66938" marB="6693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en-GB" sz="2000" b="1" dirty="0">
                          <a:solidFill>
                            <a:schemeClr val="tx1"/>
                          </a:solidFill>
                          <a:latin typeface="Century Gothic" panose="020B0502020202020204" pitchFamily="34" charset="0"/>
                        </a:rPr>
                        <a:t>could</a:t>
                      </a:r>
                    </a:p>
                  </a:txBody>
                  <a:tcPr marL="121706" marR="121706" marT="66938" marB="6693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687377"/>
                  </a:ext>
                </a:extLst>
              </a:tr>
              <a:tr h="453916">
                <a:tc>
                  <a:txBody>
                    <a:bodyPr/>
                    <a:lstStyle/>
                    <a:p>
                      <a:pPr algn="ctr"/>
                      <a:endParaRPr lang="en-GB" sz="1200" b="1" dirty="0">
                        <a:solidFill>
                          <a:schemeClr val="tx1"/>
                        </a:solidFill>
                        <a:latin typeface="Century Gothic" panose="020B0502020202020204" pitchFamily="34" charset="0"/>
                      </a:endParaRPr>
                    </a:p>
                  </a:txBody>
                  <a:tcPr marL="121706" marR="121706" marT="66938" marB="6693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100" b="0" dirty="0">
                        <a:solidFill>
                          <a:schemeClr val="tx1"/>
                        </a:solidFill>
                        <a:latin typeface="SassoonCRInfantMedium" panose="02000603020000020003" pitchFamily="2" charset="0"/>
                      </a:endParaRPr>
                    </a:p>
                  </a:txBody>
                  <a:tcPr marL="121706" marR="121706" marT="66938" marB="6693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endParaRPr lang="en-GB" sz="1700" b="1" dirty="0">
                        <a:solidFill>
                          <a:schemeClr val="tx1"/>
                        </a:solidFill>
                        <a:latin typeface="Century Gothic" panose="020B0502020202020204" pitchFamily="34" charset="0"/>
                      </a:endParaRPr>
                    </a:p>
                  </a:txBody>
                  <a:tcPr marL="121706" marR="121706" marT="66938" marB="6693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GB" sz="2100" b="0" dirty="0">
                        <a:solidFill>
                          <a:schemeClr val="tx1"/>
                        </a:solidFill>
                        <a:latin typeface="SassoonCRInfantMedium" panose="02000603020000020003" pitchFamily="2" charset="0"/>
                      </a:endParaRPr>
                    </a:p>
                  </a:txBody>
                  <a:tcPr marL="121706" marR="121706" marT="66938" marB="6693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endParaRPr lang="en-GB" sz="1700" b="1" dirty="0">
                        <a:solidFill>
                          <a:schemeClr val="tx1"/>
                        </a:solidFill>
                        <a:latin typeface="Century Gothic" panose="020B0502020202020204" pitchFamily="34" charset="0"/>
                      </a:endParaRPr>
                    </a:p>
                  </a:txBody>
                  <a:tcPr marL="121706" marR="121706" marT="66938" marB="6693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10748880"/>
                  </a:ext>
                </a:extLst>
              </a:tr>
              <a:tr h="482741">
                <a:tc>
                  <a:txBody>
                    <a:bodyPr/>
                    <a:lstStyle/>
                    <a:p>
                      <a:pPr algn="ctr"/>
                      <a:r>
                        <a:rPr lang="en-GB" sz="2000" b="1" dirty="0">
                          <a:solidFill>
                            <a:schemeClr val="tx1"/>
                          </a:solidFill>
                          <a:latin typeface="Century Gothic" panose="020B0502020202020204" pitchFamily="34" charset="0"/>
                        </a:rPr>
                        <a:t>there</a:t>
                      </a:r>
                    </a:p>
                  </a:txBody>
                  <a:tcPr marL="121706" marR="121706" marT="66938" marB="6693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GB" sz="2100" b="0" dirty="0">
                        <a:solidFill>
                          <a:schemeClr val="tx1"/>
                        </a:solidFill>
                        <a:latin typeface="SassoonCRInfantMedium" panose="02000603020000020003" pitchFamily="2" charset="0"/>
                      </a:endParaRPr>
                    </a:p>
                  </a:txBody>
                  <a:tcPr marL="121706" marR="121706" marT="66938" marB="6693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en-GB" sz="2000" b="1" dirty="0">
                          <a:solidFill>
                            <a:schemeClr val="tx1"/>
                          </a:solidFill>
                          <a:latin typeface="Century Gothic" panose="020B0502020202020204" pitchFamily="34" charset="0"/>
                        </a:rPr>
                        <a:t>then</a:t>
                      </a:r>
                    </a:p>
                  </a:txBody>
                  <a:tcPr marL="121706" marR="121706" marT="66938" marB="6693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GB" sz="2100" b="0" dirty="0">
                        <a:solidFill>
                          <a:schemeClr val="tx1"/>
                        </a:solidFill>
                        <a:latin typeface="SassoonCRInfantMedium" panose="02000603020000020003" pitchFamily="2" charset="0"/>
                      </a:endParaRPr>
                    </a:p>
                  </a:txBody>
                  <a:tcPr marL="121706" marR="121706" marT="66938" marB="6693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en-GB" sz="2000" b="1" dirty="0">
                          <a:solidFill>
                            <a:srgbClr val="FF0000"/>
                          </a:solidFill>
                          <a:latin typeface="Century Gothic" panose="020B0502020202020204" pitchFamily="34" charset="0"/>
                        </a:rPr>
                        <a:t>they</a:t>
                      </a:r>
                    </a:p>
                  </a:txBody>
                  <a:tcPr marL="121706" marR="121706" marT="66938" marB="6693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40009228"/>
                  </a:ext>
                </a:extLst>
              </a:tr>
            </a:tbl>
          </a:graphicData>
        </a:graphic>
      </p:graphicFrame>
      <p:cxnSp>
        <p:nvCxnSpPr>
          <p:cNvPr id="3" name="Straight Connector 2">
            <a:extLst>
              <a:ext uri="{FF2B5EF4-FFF2-40B4-BE49-F238E27FC236}">
                <a16:creationId xmlns:a16="http://schemas.microsoft.com/office/drawing/2014/main" id="{040EBCDC-7220-4AB0-99C7-FC131632DE4D}"/>
              </a:ext>
            </a:extLst>
          </p:cNvPr>
          <p:cNvCxnSpPr/>
          <p:nvPr/>
        </p:nvCxnSpPr>
        <p:spPr>
          <a:xfrm>
            <a:off x="3139440" y="3647440"/>
            <a:ext cx="2936240" cy="44704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38570120"/>
      </p:ext>
    </p:extLst>
  </p:cSld>
  <p:clrMapOvr>
    <a:masterClrMapping/>
  </p:clrMapOvr>
</p:sld>
</file>

<file path=ppt/theme/theme1.xml><?xml version="1.0" encoding="utf-8"?>
<a:theme xmlns:a="http://schemas.openxmlformats.org/drawingml/2006/main" name="Office Theme">
  <a:themeElements>
    <a:clrScheme name="Custom 5">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0563C1"/>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E2B28500E97074E9232E002F87A0DA8" ma:contentTypeVersion="8" ma:contentTypeDescription="Create a new document." ma:contentTypeScope="" ma:versionID="f9bae57d942f349496b0c157240b0a3b">
  <xsd:schema xmlns:xsd="http://www.w3.org/2001/XMLSchema" xmlns:xs="http://www.w3.org/2001/XMLSchema" xmlns:p="http://schemas.microsoft.com/office/2006/metadata/properties" xmlns:ns2="86144f90-c7b6-48d0-aae5-f5e9e48cc3df" xmlns:ns3="5c7a0828-c5e4-45f8-a074-18a8fdc88ec6" targetNamespace="http://schemas.microsoft.com/office/2006/metadata/properties" ma:root="true" ma:fieldsID="c61ec2ab7abc56edcd4447b1e74a28c5" ns2:_="" ns3:_="">
    <xsd:import namespace="86144f90-c7b6-48d0-aae5-f5e9e48cc3df"/>
    <xsd:import namespace="5c7a0828-c5e4-45f8-a074-18a8fdc88ec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EventHashCode" minOccurs="0"/>
                <xsd:element ref="ns3: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6144f90-c7b6-48d0-aae5-f5e9e48cc3df"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c7a0828-c5e4-45f8-a074-18a8fdc88ec6"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OCR" ma:index="13" nillable="true" ma:displayName="MediaServiceOCR" ma:internalName="MediaServiceOCR" ma:readOnly="true">
      <xsd:simpleType>
        <xsd:restriction base="dms:Note">
          <xsd:maxLength value="255"/>
        </xsd:restriction>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CA785E0-5AAF-44C0-A723-B5BA4396F49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6144f90-c7b6-48d0-aae5-f5e9e48cc3df"/>
    <ds:schemaRef ds:uri="5c7a0828-c5e4-45f8-a074-18a8fdc88ec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EF8F11D-A449-4684-B8E0-461263A2E192}">
  <ds:schemaRefs>
    <ds:schemaRef ds:uri="http://schemas.microsoft.com/sharepoint/v3"/>
    <ds:schemaRef ds:uri="http://purl.org/dc/elements/1.1/"/>
    <ds:schemaRef ds:uri="http://schemas.openxmlformats.org/package/2006/metadata/core-properties"/>
    <ds:schemaRef ds:uri="http://schemas.microsoft.com/office/infopath/2007/PartnerControls"/>
    <ds:schemaRef ds:uri="http://purl.org/dc/terms/"/>
    <ds:schemaRef ds:uri="http://schemas.microsoft.com/office/2006/documentManagement/types"/>
    <ds:schemaRef ds:uri="0f0ae0ff-29c4-4766-b250-c1a9bee8d430"/>
    <ds:schemaRef ds:uri="86144f90-c7b6-48d0-aae5-f5e9e48cc3df"/>
    <ds:schemaRef ds:uri="http://schemas.microsoft.com/office/2006/metadata/properties"/>
    <ds:schemaRef ds:uri="http://www.w3.org/XML/1998/namespace"/>
    <ds:schemaRef ds:uri="http://purl.org/dc/dcmitype/"/>
  </ds:schemaRefs>
</ds:datastoreItem>
</file>

<file path=customXml/itemProps3.xml><?xml version="1.0" encoding="utf-8"?>
<ds:datastoreItem xmlns:ds="http://schemas.openxmlformats.org/officeDocument/2006/customXml" ds:itemID="{8BE7001C-4FE1-4FF1-8D32-419BDEA7C0F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1174</TotalTime>
  <Words>1124</Words>
  <Application>Microsoft Office PowerPoint</Application>
  <PresentationFormat>On-screen Show (4:3)</PresentationFormat>
  <Paragraphs>291</Paragraphs>
  <Slides>20</Slides>
  <Notes>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20</vt:i4>
      </vt:variant>
    </vt:vector>
  </HeadingPairs>
  <TitlesOfParts>
    <vt:vector size="26" baseType="lpstr">
      <vt:lpstr>Arial</vt:lpstr>
      <vt:lpstr>Calibri</vt:lpstr>
      <vt:lpstr>Calibri Light</vt:lpstr>
      <vt:lpstr>Century Gothic</vt:lpstr>
      <vt:lpstr>SassoonCRInfantMedium</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Ashleigh Sobol</dc:creator>
  <cp:lastModifiedBy>Kyle Berkeley</cp:lastModifiedBy>
  <cp:revision>3</cp:revision>
  <dcterms:created xsi:type="dcterms:W3CDTF">2018-03-17T10:08:43Z</dcterms:created>
  <dcterms:modified xsi:type="dcterms:W3CDTF">2019-01-10T16:09:02Z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0x0101002E2B28500E97074E9232E002F87A0DA8</vt:lpwstr>
  </property>
  <property fmtid="{D5CDD505-2E9C-101B-9397-08002B2CF9AE}" pid="3" name="TaxKeyword">
    <vt:lpwstr/>
  </property>
</Properties>
</file>